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 id="2147483790" r:id="rId5"/>
  </p:sldMasterIdLst>
  <p:notesMasterIdLst>
    <p:notesMasterId r:id="rId25"/>
  </p:notesMasterIdLst>
  <p:sldIdLst>
    <p:sldId id="3825" r:id="rId6"/>
    <p:sldId id="3826" r:id="rId7"/>
    <p:sldId id="310" r:id="rId8"/>
    <p:sldId id="3835" r:id="rId9"/>
    <p:sldId id="3827" r:id="rId10"/>
    <p:sldId id="272" r:id="rId11"/>
    <p:sldId id="303" r:id="rId12"/>
    <p:sldId id="308" r:id="rId13"/>
    <p:sldId id="304" r:id="rId14"/>
    <p:sldId id="307" r:id="rId15"/>
    <p:sldId id="312" r:id="rId16"/>
    <p:sldId id="3836" r:id="rId17"/>
    <p:sldId id="315" r:id="rId18"/>
    <p:sldId id="258" r:id="rId19"/>
    <p:sldId id="270" r:id="rId20"/>
    <p:sldId id="323" r:id="rId21"/>
    <p:sldId id="334" r:id="rId22"/>
    <p:sldId id="333" r:id="rId23"/>
    <p:sldId id="382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A70824-A576-4EC5-AC38-0F21F3E803A2}" v="613" dt="2023-09-14T20:43:22.018"/>
    <p1510:client id="{C00FA238-C566-4E68-BB8D-598CE2FEEE4F}" v="283" dt="2023-09-14T15:25:02.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45" autoAdjust="0"/>
  </p:normalViewPr>
  <p:slideViewPr>
    <p:cSldViewPr snapToGrid="0">
      <p:cViewPr varScale="1">
        <p:scale>
          <a:sx n="67" d="100"/>
          <a:sy n="67" d="100"/>
        </p:scale>
        <p:origin x="644" y="52"/>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DBE45-107F-4056-8CC2-B51294BA58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5F619A-B7B4-4E70-B8DE-0ACD24327901}">
      <dgm:prSet/>
      <dgm:spPr/>
      <dgm:t>
        <a:bodyPr/>
        <a:lstStyle/>
        <a:p>
          <a:r>
            <a:rPr lang="en-US" dirty="0"/>
            <a:t>Overview of Title I</a:t>
          </a:r>
        </a:p>
      </dgm:t>
    </dgm:pt>
    <dgm:pt modelId="{E4B39784-AA5A-4487-9CBC-C3A76351CD0B}" type="parTrans" cxnId="{57C434E3-A204-4947-A90B-203302FE8938}">
      <dgm:prSet/>
      <dgm:spPr/>
      <dgm:t>
        <a:bodyPr/>
        <a:lstStyle/>
        <a:p>
          <a:endParaRPr lang="en-US"/>
        </a:p>
      </dgm:t>
    </dgm:pt>
    <dgm:pt modelId="{4167D071-D55B-45D0-B22A-C7842B71C120}" type="sibTrans" cxnId="{57C434E3-A204-4947-A90B-203302FE8938}">
      <dgm:prSet/>
      <dgm:spPr/>
      <dgm:t>
        <a:bodyPr/>
        <a:lstStyle/>
        <a:p>
          <a:endParaRPr lang="en-US"/>
        </a:p>
      </dgm:t>
    </dgm:pt>
    <dgm:pt modelId="{5B85517D-9D8C-40AD-877C-2B126CCD6E6E}">
      <dgm:prSet/>
      <dgm:spPr/>
      <dgm:t>
        <a:bodyPr/>
        <a:lstStyle/>
        <a:p>
          <a:r>
            <a:rPr lang="en-US" dirty="0"/>
            <a:t>Use of Title I Funds</a:t>
          </a:r>
        </a:p>
      </dgm:t>
    </dgm:pt>
    <dgm:pt modelId="{336A511D-DD29-49AA-AB97-EECE4AF3E8B9}" type="parTrans" cxnId="{EE1F0E19-D628-46E2-96AD-D6AF42BFF3DC}">
      <dgm:prSet/>
      <dgm:spPr/>
      <dgm:t>
        <a:bodyPr/>
        <a:lstStyle/>
        <a:p>
          <a:endParaRPr lang="en-US"/>
        </a:p>
      </dgm:t>
    </dgm:pt>
    <dgm:pt modelId="{491F5F2E-82F7-4411-9137-D598A29659EE}" type="sibTrans" cxnId="{EE1F0E19-D628-46E2-96AD-D6AF42BFF3DC}">
      <dgm:prSet/>
      <dgm:spPr/>
      <dgm:t>
        <a:bodyPr/>
        <a:lstStyle/>
        <a:p>
          <a:endParaRPr lang="en-US"/>
        </a:p>
      </dgm:t>
    </dgm:pt>
    <dgm:pt modelId="{54870EE8-ACAC-40A6-A14D-130DE82E4F5C}">
      <dgm:prSet/>
      <dgm:spPr/>
      <dgm:t>
        <a:bodyPr/>
        <a:lstStyle/>
        <a:p>
          <a:r>
            <a:rPr lang="en-US" dirty="0"/>
            <a:t>Parental Rights</a:t>
          </a:r>
        </a:p>
      </dgm:t>
    </dgm:pt>
    <dgm:pt modelId="{B4478F72-5904-4795-A8D7-002E49F93643}" type="parTrans" cxnId="{5CF1FAB2-DDB6-4AB9-806A-8F8CB7CA6B9D}">
      <dgm:prSet/>
      <dgm:spPr/>
      <dgm:t>
        <a:bodyPr/>
        <a:lstStyle/>
        <a:p>
          <a:endParaRPr lang="en-US"/>
        </a:p>
      </dgm:t>
    </dgm:pt>
    <dgm:pt modelId="{BA14102B-3E18-4B86-934A-47B877D74113}" type="sibTrans" cxnId="{5CF1FAB2-DDB6-4AB9-806A-8F8CB7CA6B9D}">
      <dgm:prSet/>
      <dgm:spPr/>
      <dgm:t>
        <a:bodyPr/>
        <a:lstStyle/>
        <a:p>
          <a:endParaRPr lang="en-US"/>
        </a:p>
      </dgm:t>
    </dgm:pt>
    <dgm:pt modelId="{CFA5A24E-2AB4-450E-9A50-ED0D47A84CD7}">
      <dgm:prSet/>
      <dgm:spPr/>
      <dgm:t>
        <a:bodyPr/>
        <a:lstStyle/>
        <a:p>
          <a:r>
            <a:rPr lang="en-US" dirty="0"/>
            <a:t>Accountability</a:t>
          </a:r>
        </a:p>
      </dgm:t>
    </dgm:pt>
    <dgm:pt modelId="{7512A3FA-0841-4922-A19D-DFE2598D162E}" type="parTrans" cxnId="{D85B37BB-3FB0-4D96-92B0-AC7DAC751227}">
      <dgm:prSet/>
      <dgm:spPr/>
      <dgm:t>
        <a:bodyPr/>
        <a:lstStyle/>
        <a:p>
          <a:endParaRPr lang="en-US"/>
        </a:p>
      </dgm:t>
    </dgm:pt>
    <dgm:pt modelId="{FDAE1324-7A4B-4B14-A5CE-7DCE30B57DE3}" type="sibTrans" cxnId="{D85B37BB-3FB0-4D96-92B0-AC7DAC751227}">
      <dgm:prSet/>
      <dgm:spPr/>
      <dgm:t>
        <a:bodyPr/>
        <a:lstStyle/>
        <a:p>
          <a:endParaRPr lang="en-US"/>
        </a:p>
      </dgm:t>
    </dgm:pt>
    <dgm:pt modelId="{707A019E-D673-45B0-B0C0-EA843A975BF7}">
      <dgm:prSet/>
      <dgm:spPr/>
      <dgm:t>
        <a:bodyPr/>
        <a:lstStyle/>
        <a:p>
          <a:r>
            <a:rPr lang="en-US" dirty="0"/>
            <a:t>Parental Involvement</a:t>
          </a:r>
        </a:p>
      </dgm:t>
    </dgm:pt>
    <dgm:pt modelId="{3DBE7D20-F6B9-4FC3-B929-AF202FF6D247}" type="parTrans" cxnId="{4EC96582-AC94-42FF-B436-8DBD6F7F603A}">
      <dgm:prSet/>
      <dgm:spPr/>
      <dgm:t>
        <a:bodyPr/>
        <a:lstStyle/>
        <a:p>
          <a:endParaRPr lang="en-US"/>
        </a:p>
      </dgm:t>
    </dgm:pt>
    <dgm:pt modelId="{A44D6677-C673-44DB-8B3C-8CE6274D8208}" type="sibTrans" cxnId="{4EC96582-AC94-42FF-B436-8DBD6F7F603A}">
      <dgm:prSet/>
      <dgm:spPr/>
      <dgm:t>
        <a:bodyPr/>
        <a:lstStyle/>
        <a:p>
          <a:endParaRPr lang="en-US"/>
        </a:p>
      </dgm:t>
    </dgm:pt>
    <dgm:pt modelId="{33DCFE81-33CE-48D7-A9F7-B9604A3EFF7A}">
      <dgm:prSet/>
      <dgm:spPr/>
      <dgm:t>
        <a:bodyPr/>
        <a:lstStyle/>
        <a:p>
          <a:r>
            <a:rPr lang="en-US" dirty="0"/>
            <a:t>School Parent Compact</a:t>
          </a:r>
        </a:p>
      </dgm:t>
    </dgm:pt>
    <dgm:pt modelId="{BA7A42A5-97BB-414A-BC2B-2C16E4D2EA5C}" type="parTrans" cxnId="{6279FACE-1DBC-48F8-B200-7DBF5CEB72F8}">
      <dgm:prSet/>
      <dgm:spPr/>
      <dgm:t>
        <a:bodyPr/>
        <a:lstStyle/>
        <a:p>
          <a:endParaRPr lang="en-US"/>
        </a:p>
      </dgm:t>
    </dgm:pt>
    <dgm:pt modelId="{2BB93C02-D6DC-4343-B817-A6B7C5812069}" type="sibTrans" cxnId="{6279FACE-1DBC-48F8-B200-7DBF5CEB72F8}">
      <dgm:prSet/>
      <dgm:spPr/>
      <dgm:t>
        <a:bodyPr/>
        <a:lstStyle/>
        <a:p>
          <a:endParaRPr lang="en-US"/>
        </a:p>
      </dgm:t>
    </dgm:pt>
    <dgm:pt modelId="{6F6C92D7-8433-4C80-9744-A2D4C111E819}">
      <dgm:prSet/>
      <dgm:spPr/>
      <dgm:t>
        <a:bodyPr/>
        <a:lstStyle/>
        <a:p>
          <a:r>
            <a:rPr lang="en-US" dirty="0"/>
            <a:t>Next Steps</a:t>
          </a:r>
        </a:p>
      </dgm:t>
    </dgm:pt>
    <dgm:pt modelId="{253A3B27-D3E4-4AC3-990B-80C662DD0628}" type="parTrans" cxnId="{67BFF05E-7E30-427F-95D7-17D527F0DA43}">
      <dgm:prSet/>
      <dgm:spPr/>
    </dgm:pt>
    <dgm:pt modelId="{800559D2-D822-45BD-BDCC-63128F026C2E}" type="sibTrans" cxnId="{67BFF05E-7E30-427F-95D7-17D527F0DA43}">
      <dgm:prSet/>
      <dgm:spPr/>
    </dgm:pt>
    <dgm:pt modelId="{0360E8A0-41FD-4076-9546-DCF2ADBA1BAD}" type="pres">
      <dgm:prSet presAssocID="{BBEDBE45-107F-4056-8CC2-B51294BA586B}" presName="linear" presStyleCnt="0">
        <dgm:presLayoutVars>
          <dgm:animLvl val="lvl"/>
          <dgm:resizeHandles val="exact"/>
        </dgm:presLayoutVars>
      </dgm:prSet>
      <dgm:spPr/>
    </dgm:pt>
    <dgm:pt modelId="{007DCD1A-E786-4E53-A9DC-1B0132447737}" type="pres">
      <dgm:prSet presAssocID="{F45F619A-B7B4-4E70-B8DE-0ACD24327901}" presName="parentText" presStyleLbl="node1" presStyleIdx="0" presStyleCnt="7">
        <dgm:presLayoutVars>
          <dgm:chMax val="0"/>
          <dgm:bulletEnabled val="1"/>
        </dgm:presLayoutVars>
      </dgm:prSet>
      <dgm:spPr/>
    </dgm:pt>
    <dgm:pt modelId="{457C369F-6E82-4C68-B0D9-6CDE7AA52D71}" type="pres">
      <dgm:prSet presAssocID="{4167D071-D55B-45D0-B22A-C7842B71C120}" presName="spacer" presStyleCnt="0"/>
      <dgm:spPr/>
    </dgm:pt>
    <dgm:pt modelId="{60481415-C867-40F1-AE4C-801CD28D3589}" type="pres">
      <dgm:prSet presAssocID="{5B85517D-9D8C-40AD-877C-2B126CCD6E6E}" presName="parentText" presStyleLbl="node1" presStyleIdx="1" presStyleCnt="7">
        <dgm:presLayoutVars>
          <dgm:chMax val="0"/>
          <dgm:bulletEnabled val="1"/>
        </dgm:presLayoutVars>
      </dgm:prSet>
      <dgm:spPr/>
    </dgm:pt>
    <dgm:pt modelId="{7E5C7FCD-2B87-41E2-BA75-13C0CD45FCD5}" type="pres">
      <dgm:prSet presAssocID="{491F5F2E-82F7-4411-9137-D598A29659EE}" presName="spacer" presStyleCnt="0"/>
      <dgm:spPr/>
    </dgm:pt>
    <dgm:pt modelId="{260EFB70-AE97-4480-ADC8-231DDF8B1089}" type="pres">
      <dgm:prSet presAssocID="{54870EE8-ACAC-40A6-A14D-130DE82E4F5C}" presName="parentText" presStyleLbl="node1" presStyleIdx="2" presStyleCnt="7">
        <dgm:presLayoutVars>
          <dgm:chMax val="0"/>
          <dgm:bulletEnabled val="1"/>
        </dgm:presLayoutVars>
      </dgm:prSet>
      <dgm:spPr/>
    </dgm:pt>
    <dgm:pt modelId="{DF77416F-B7CD-4D4E-8B51-A3C6A5D22E08}" type="pres">
      <dgm:prSet presAssocID="{BA14102B-3E18-4B86-934A-47B877D74113}" presName="spacer" presStyleCnt="0"/>
      <dgm:spPr/>
    </dgm:pt>
    <dgm:pt modelId="{91E2E56D-E44E-46AB-95B5-6D156E311CEC}" type="pres">
      <dgm:prSet presAssocID="{33DCFE81-33CE-48D7-A9F7-B9604A3EFF7A}" presName="parentText" presStyleLbl="node1" presStyleIdx="3" presStyleCnt="7">
        <dgm:presLayoutVars>
          <dgm:chMax val="0"/>
          <dgm:bulletEnabled val="1"/>
        </dgm:presLayoutVars>
      </dgm:prSet>
      <dgm:spPr/>
    </dgm:pt>
    <dgm:pt modelId="{1B0CC1B6-F05E-4AC5-84E2-B6D9405F7BE9}" type="pres">
      <dgm:prSet presAssocID="{2BB93C02-D6DC-4343-B817-A6B7C5812069}" presName="spacer" presStyleCnt="0"/>
      <dgm:spPr/>
    </dgm:pt>
    <dgm:pt modelId="{E630E47F-FAFD-42E7-9045-1E8324E00833}" type="pres">
      <dgm:prSet presAssocID="{CFA5A24E-2AB4-450E-9A50-ED0D47A84CD7}" presName="parentText" presStyleLbl="node1" presStyleIdx="4" presStyleCnt="7">
        <dgm:presLayoutVars>
          <dgm:chMax val="0"/>
          <dgm:bulletEnabled val="1"/>
        </dgm:presLayoutVars>
      </dgm:prSet>
      <dgm:spPr/>
    </dgm:pt>
    <dgm:pt modelId="{29F394F9-1F80-418F-9A04-ECBC32024BAD}" type="pres">
      <dgm:prSet presAssocID="{FDAE1324-7A4B-4B14-A5CE-7DCE30B57DE3}" presName="spacer" presStyleCnt="0"/>
      <dgm:spPr/>
    </dgm:pt>
    <dgm:pt modelId="{B58B3681-2700-4E59-8DCC-F7793C6AA2F5}" type="pres">
      <dgm:prSet presAssocID="{707A019E-D673-45B0-B0C0-EA843A975BF7}" presName="parentText" presStyleLbl="node1" presStyleIdx="5" presStyleCnt="7">
        <dgm:presLayoutVars>
          <dgm:chMax val="0"/>
          <dgm:bulletEnabled val="1"/>
        </dgm:presLayoutVars>
      </dgm:prSet>
      <dgm:spPr/>
    </dgm:pt>
    <dgm:pt modelId="{9AB75EA4-A3E9-4419-AFD3-DC9790227019}" type="pres">
      <dgm:prSet presAssocID="{A44D6677-C673-44DB-8B3C-8CE6274D8208}" presName="spacer" presStyleCnt="0"/>
      <dgm:spPr/>
    </dgm:pt>
    <dgm:pt modelId="{AFEE8268-4600-4EF4-8CB5-CAB60F7B17D5}" type="pres">
      <dgm:prSet presAssocID="{6F6C92D7-8433-4C80-9744-A2D4C111E819}" presName="parentText" presStyleLbl="node1" presStyleIdx="6" presStyleCnt="7">
        <dgm:presLayoutVars>
          <dgm:chMax val="0"/>
          <dgm:bulletEnabled val="1"/>
        </dgm:presLayoutVars>
      </dgm:prSet>
      <dgm:spPr/>
    </dgm:pt>
  </dgm:ptLst>
  <dgm:cxnLst>
    <dgm:cxn modelId="{EE1F0E19-D628-46E2-96AD-D6AF42BFF3DC}" srcId="{BBEDBE45-107F-4056-8CC2-B51294BA586B}" destId="{5B85517D-9D8C-40AD-877C-2B126CCD6E6E}" srcOrd="1" destOrd="0" parTransId="{336A511D-DD29-49AA-AB97-EECE4AF3E8B9}" sibTransId="{491F5F2E-82F7-4411-9137-D598A29659EE}"/>
    <dgm:cxn modelId="{67BFF05E-7E30-427F-95D7-17D527F0DA43}" srcId="{BBEDBE45-107F-4056-8CC2-B51294BA586B}" destId="{6F6C92D7-8433-4C80-9744-A2D4C111E819}" srcOrd="6" destOrd="0" parTransId="{253A3B27-D3E4-4AC3-990B-80C662DD0628}" sibTransId="{800559D2-D822-45BD-BDCC-63128F026C2E}"/>
    <dgm:cxn modelId="{8EEE9760-FC09-492A-A9D0-33CC025EA27C}" type="presOf" srcId="{CFA5A24E-2AB4-450E-9A50-ED0D47A84CD7}" destId="{E630E47F-FAFD-42E7-9045-1E8324E00833}" srcOrd="0" destOrd="0" presId="urn:microsoft.com/office/officeart/2005/8/layout/vList2"/>
    <dgm:cxn modelId="{5DC04261-0190-4B01-98F5-E06FEC91CBFD}" type="presOf" srcId="{5B85517D-9D8C-40AD-877C-2B126CCD6E6E}" destId="{60481415-C867-40F1-AE4C-801CD28D3589}" srcOrd="0" destOrd="0" presId="urn:microsoft.com/office/officeart/2005/8/layout/vList2"/>
    <dgm:cxn modelId="{E1DDAD63-B5D7-45C6-B171-CCB0B7C3E0BF}" type="presOf" srcId="{54870EE8-ACAC-40A6-A14D-130DE82E4F5C}" destId="{260EFB70-AE97-4480-ADC8-231DDF8B1089}" srcOrd="0" destOrd="0" presId="urn:microsoft.com/office/officeart/2005/8/layout/vList2"/>
    <dgm:cxn modelId="{4EC96582-AC94-42FF-B436-8DBD6F7F603A}" srcId="{BBEDBE45-107F-4056-8CC2-B51294BA586B}" destId="{707A019E-D673-45B0-B0C0-EA843A975BF7}" srcOrd="5" destOrd="0" parTransId="{3DBE7D20-F6B9-4FC3-B929-AF202FF6D247}" sibTransId="{A44D6677-C673-44DB-8B3C-8CE6274D8208}"/>
    <dgm:cxn modelId="{E2AE8883-D67C-422C-85A1-2EE58E2A98A2}" type="presOf" srcId="{707A019E-D673-45B0-B0C0-EA843A975BF7}" destId="{B58B3681-2700-4E59-8DCC-F7793C6AA2F5}" srcOrd="0" destOrd="0" presId="urn:microsoft.com/office/officeart/2005/8/layout/vList2"/>
    <dgm:cxn modelId="{7AE2CAA0-4089-4181-9754-0850BD5B5281}" type="presOf" srcId="{33DCFE81-33CE-48D7-A9F7-B9604A3EFF7A}" destId="{91E2E56D-E44E-46AB-95B5-6D156E311CEC}" srcOrd="0" destOrd="0" presId="urn:microsoft.com/office/officeart/2005/8/layout/vList2"/>
    <dgm:cxn modelId="{4009CCA2-DAEC-4AB3-9093-E27581B516BA}" type="presOf" srcId="{F45F619A-B7B4-4E70-B8DE-0ACD24327901}" destId="{007DCD1A-E786-4E53-A9DC-1B0132447737}" srcOrd="0" destOrd="0" presId="urn:microsoft.com/office/officeart/2005/8/layout/vList2"/>
    <dgm:cxn modelId="{5CF1FAB2-DDB6-4AB9-806A-8F8CB7CA6B9D}" srcId="{BBEDBE45-107F-4056-8CC2-B51294BA586B}" destId="{54870EE8-ACAC-40A6-A14D-130DE82E4F5C}" srcOrd="2" destOrd="0" parTransId="{B4478F72-5904-4795-A8D7-002E49F93643}" sibTransId="{BA14102B-3E18-4B86-934A-47B877D74113}"/>
    <dgm:cxn modelId="{D85B37BB-3FB0-4D96-92B0-AC7DAC751227}" srcId="{BBEDBE45-107F-4056-8CC2-B51294BA586B}" destId="{CFA5A24E-2AB4-450E-9A50-ED0D47A84CD7}" srcOrd="4" destOrd="0" parTransId="{7512A3FA-0841-4922-A19D-DFE2598D162E}" sibTransId="{FDAE1324-7A4B-4B14-A5CE-7DCE30B57DE3}"/>
    <dgm:cxn modelId="{6279FACE-1DBC-48F8-B200-7DBF5CEB72F8}" srcId="{BBEDBE45-107F-4056-8CC2-B51294BA586B}" destId="{33DCFE81-33CE-48D7-A9F7-B9604A3EFF7A}" srcOrd="3" destOrd="0" parTransId="{BA7A42A5-97BB-414A-BC2B-2C16E4D2EA5C}" sibTransId="{2BB93C02-D6DC-4343-B817-A6B7C5812069}"/>
    <dgm:cxn modelId="{F7A487E1-E2DF-40B6-A146-7DC7F85C1E16}" type="presOf" srcId="{BBEDBE45-107F-4056-8CC2-B51294BA586B}" destId="{0360E8A0-41FD-4076-9546-DCF2ADBA1BAD}" srcOrd="0" destOrd="0" presId="urn:microsoft.com/office/officeart/2005/8/layout/vList2"/>
    <dgm:cxn modelId="{57C434E3-A204-4947-A90B-203302FE8938}" srcId="{BBEDBE45-107F-4056-8CC2-B51294BA586B}" destId="{F45F619A-B7B4-4E70-B8DE-0ACD24327901}" srcOrd="0" destOrd="0" parTransId="{E4B39784-AA5A-4487-9CBC-C3A76351CD0B}" sibTransId="{4167D071-D55B-45D0-B22A-C7842B71C120}"/>
    <dgm:cxn modelId="{CA1651E9-1446-4478-92E1-07455BDCBDB5}" type="presOf" srcId="{6F6C92D7-8433-4C80-9744-A2D4C111E819}" destId="{AFEE8268-4600-4EF4-8CB5-CAB60F7B17D5}" srcOrd="0" destOrd="0" presId="urn:microsoft.com/office/officeart/2005/8/layout/vList2"/>
    <dgm:cxn modelId="{26EEE52F-F0EF-4A4C-B399-9BC50CC7EBC2}" type="presParOf" srcId="{0360E8A0-41FD-4076-9546-DCF2ADBA1BAD}" destId="{007DCD1A-E786-4E53-A9DC-1B0132447737}" srcOrd="0" destOrd="0" presId="urn:microsoft.com/office/officeart/2005/8/layout/vList2"/>
    <dgm:cxn modelId="{841C7997-091C-4F79-BE73-3416943094AC}" type="presParOf" srcId="{0360E8A0-41FD-4076-9546-DCF2ADBA1BAD}" destId="{457C369F-6E82-4C68-B0D9-6CDE7AA52D71}" srcOrd="1" destOrd="0" presId="urn:microsoft.com/office/officeart/2005/8/layout/vList2"/>
    <dgm:cxn modelId="{C51CC741-4BDE-44F1-9146-BD2505415658}" type="presParOf" srcId="{0360E8A0-41FD-4076-9546-DCF2ADBA1BAD}" destId="{60481415-C867-40F1-AE4C-801CD28D3589}" srcOrd="2" destOrd="0" presId="urn:microsoft.com/office/officeart/2005/8/layout/vList2"/>
    <dgm:cxn modelId="{63A5EE9F-4866-4995-8EE9-FC777E79D7AF}" type="presParOf" srcId="{0360E8A0-41FD-4076-9546-DCF2ADBA1BAD}" destId="{7E5C7FCD-2B87-41E2-BA75-13C0CD45FCD5}" srcOrd="3" destOrd="0" presId="urn:microsoft.com/office/officeart/2005/8/layout/vList2"/>
    <dgm:cxn modelId="{BCEDA3AC-9C78-474C-A94E-D5D8AD98221E}" type="presParOf" srcId="{0360E8A0-41FD-4076-9546-DCF2ADBA1BAD}" destId="{260EFB70-AE97-4480-ADC8-231DDF8B1089}" srcOrd="4" destOrd="0" presId="urn:microsoft.com/office/officeart/2005/8/layout/vList2"/>
    <dgm:cxn modelId="{DE0534EF-8920-42E8-94EA-189B4AAC4049}" type="presParOf" srcId="{0360E8A0-41FD-4076-9546-DCF2ADBA1BAD}" destId="{DF77416F-B7CD-4D4E-8B51-A3C6A5D22E08}" srcOrd="5" destOrd="0" presId="urn:microsoft.com/office/officeart/2005/8/layout/vList2"/>
    <dgm:cxn modelId="{C3104811-D8B4-4C30-AC70-8D4631012745}" type="presParOf" srcId="{0360E8A0-41FD-4076-9546-DCF2ADBA1BAD}" destId="{91E2E56D-E44E-46AB-95B5-6D156E311CEC}" srcOrd="6" destOrd="0" presId="urn:microsoft.com/office/officeart/2005/8/layout/vList2"/>
    <dgm:cxn modelId="{73207168-5BE1-4E2A-931B-52BA3EF52AAA}" type="presParOf" srcId="{0360E8A0-41FD-4076-9546-DCF2ADBA1BAD}" destId="{1B0CC1B6-F05E-4AC5-84E2-B6D9405F7BE9}" srcOrd="7" destOrd="0" presId="urn:microsoft.com/office/officeart/2005/8/layout/vList2"/>
    <dgm:cxn modelId="{D0E2D2D1-2036-4B92-AB7E-4DBA67859B9B}" type="presParOf" srcId="{0360E8A0-41FD-4076-9546-DCF2ADBA1BAD}" destId="{E630E47F-FAFD-42E7-9045-1E8324E00833}" srcOrd="8" destOrd="0" presId="urn:microsoft.com/office/officeart/2005/8/layout/vList2"/>
    <dgm:cxn modelId="{DFD6213E-C343-4EBD-B66C-4D579725B2E2}" type="presParOf" srcId="{0360E8A0-41FD-4076-9546-DCF2ADBA1BAD}" destId="{29F394F9-1F80-418F-9A04-ECBC32024BAD}" srcOrd="9" destOrd="0" presId="urn:microsoft.com/office/officeart/2005/8/layout/vList2"/>
    <dgm:cxn modelId="{37D7B050-0DB9-4C8B-BF50-06676E1308EF}" type="presParOf" srcId="{0360E8A0-41FD-4076-9546-DCF2ADBA1BAD}" destId="{B58B3681-2700-4E59-8DCC-F7793C6AA2F5}" srcOrd="10" destOrd="0" presId="urn:microsoft.com/office/officeart/2005/8/layout/vList2"/>
    <dgm:cxn modelId="{E0FB572F-3039-422F-B2F5-B3C659B4E780}" type="presParOf" srcId="{0360E8A0-41FD-4076-9546-DCF2ADBA1BAD}" destId="{9AB75EA4-A3E9-4419-AFD3-DC9790227019}" srcOrd="11" destOrd="0" presId="urn:microsoft.com/office/officeart/2005/8/layout/vList2"/>
    <dgm:cxn modelId="{E94CCDAD-9621-4492-BCBA-D0A026E8E702}" type="presParOf" srcId="{0360E8A0-41FD-4076-9546-DCF2ADBA1BAD}" destId="{AFEE8268-4600-4EF4-8CB5-CAB60F7B17D5}"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1D820B-D2FA-4AB8-B9F2-4DD93AD1D8D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AA9A710-4332-4631-BFD6-B27B34540844}">
      <dgm:prSet/>
      <dgm:spPr/>
      <dgm:t>
        <a:bodyPr/>
        <a:lstStyle/>
        <a:p>
          <a:pPr rtl="0"/>
          <a:r>
            <a:rPr lang="en-US" dirty="0"/>
            <a:t>Important information from your child’s teacher will be shared on </a:t>
          </a:r>
          <a:r>
            <a:rPr lang="en-US" dirty="0">
              <a:latin typeface="Tw Cen MT"/>
            </a:rPr>
            <a:t>Class DOJO.</a:t>
          </a:r>
          <a:endParaRPr lang="en-US" dirty="0"/>
        </a:p>
      </dgm:t>
    </dgm:pt>
    <dgm:pt modelId="{9DB51B91-1687-4318-AE79-A1FB99A4E4B9}" type="parTrans" cxnId="{21F58C35-880B-45D4-8A8E-FD38B2C3624A}">
      <dgm:prSet/>
      <dgm:spPr/>
      <dgm:t>
        <a:bodyPr/>
        <a:lstStyle/>
        <a:p>
          <a:endParaRPr lang="en-US"/>
        </a:p>
      </dgm:t>
    </dgm:pt>
    <dgm:pt modelId="{B70631D4-CE7D-4F3E-B9E6-E4CFD8EE6C75}" type="sibTrans" cxnId="{21F58C35-880B-45D4-8A8E-FD38B2C3624A}">
      <dgm:prSet/>
      <dgm:spPr/>
      <dgm:t>
        <a:bodyPr/>
        <a:lstStyle/>
        <a:p>
          <a:endParaRPr lang="en-US"/>
        </a:p>
      </dgm:t>
    </dgm:pt>
    <dgm:pt modelId="{2DEC012E-6D2D-4582-AC07-4E9352F80096}">
      <dgm:prSet/>
      <dgm:spPr/>
      <dgm:t>
        <a:bodyPr/>
        <a:lstStyle/>
        <a:p>
          <a:pPr rtl="0"/>
          <a:r>
            <a:rPr lang="en-US" dirty="0"/>
            <a:t>Be </a:t>
          </a:r>
          <a:r>
            <a:rPr lang="en-US" dirty="0">
              <a:latin typeface="Tw Cen MT"/>
            </a:rPr>
            <a:t>sure to watch emails and DOJO for event updates and school happenings </a:t>
          </a:r>
          <a:endParaRPr lang="en-US" dirty="0"/>
        </a:p>
      </dgm:t>
    </dgm:pt>
    <dgm:pt modelId="{DC198A74-A332-4388-A738-F658A0FD50AC}" type="parTrans" cxnId="{8BBA589A-144A-4388-95B0-1CD52C4DD67E}">
      <dgm:prSet/>
      <dgm:spPr/>
      <dgm:t>
        <a:bodyPr/>
        <a:lstStyle/>
        <a:p>
          <a:endParaRPr lang="en-US"/>
        </a:p>
      </dgm:t>
    </dgm:pt>
    <dgm:pt modelId="{CFD6BE92-4B0C-4523-8F61-6E57227A7CA2}" type="sibTrans" cxnId="{8BBA589A-144A-4388-95B0-1CD52C4DD67E}">
      <dgm:prSet/>
      <dgm:spPr/>
      <dgm:t>
        <a:bodyPr/>
        <a:lstStyle/>
        <a:p>
          <a:endParaRPr lang="en-US"/>
        </a:p>
      </dgm:t>
    </dgm:pt>
    <dgm:pt modelId="{7F8F6688-D385-4C6C-A49B-E6E88E751B72}">
      <dgm:prSet/>
      <dgm:spPr/>
      <dgm:t>
        <a:bodyPr/>
        <a:lstStyle/>
        <a:p>
          <a:r>
            <a:rPr lang="en-US" dirty="0"/>
            <a:t>Visit our school website for up to date information.</a:t>
          </a:r>
        </a:p>
      </dgm:t>
    </dgm:pt>
    <dgm:pt modelId="{970BD75B-8878-412E-8D56-B5A764936CA8}" type="parTrans" cxnId="{DAA603A5-9A1E-406F-A0C3-7200649042FD}">
      <dgm:prSet/>
      <dgm:spPr/>
      <dgm:t>
        <a:bodyPr/>
        <a:lstStyle/>
        <a:p>
          <a:endParaRPr lang="en-US"/>
        </a:p>
      </dgm:t>
    </dgm:pt>
    <dgm:pt modelId="{21D59462-8AB2-4249-BA86-E8806B0E94BF}" type="sibTrans" cxnId="{DAA603A5-9A1E-406F-A0C3-7200649042FD}">
      <dgm:prSet/>
      <dgm:spPr/>
      <dgm:t>
        <a:bodyPr/>
        <a:lstStyle/>
        <a:p>
          <a:endParaRPr lang="en-US"/>
        </a:p>
      </dgm:t>
    </dgm:pt>
    <dgm:pt modelId="{A652D745-1D42-4970-AB1B-ADC72DCCF394}" type="pres">
      <dgm:prSet presAssocID="{BD1D820B-D2FA-4AB8-B9F2-4DD93AD1D8D5}" presName="linear" presStyleCnt="0">
        <dgm:presLayoutVars>
          <dgm:animLvl val="lvl"/>
          <dgm:resizeHandles val="exact"/>
        </dgm:presLayoutVars>
      </dgm:prSet>
      <dgm:spPr/>
    </dgm:pt>
    <dgm:pt modelId="{EBD09D48-C73A-4A5C-B859-D5776FFDD0E9}" type="pres">
      <dgm:prSet presAssocID="{8AA9A710-4332-4631-BFD6-B27B34540844}" presName="parentText" presStyleLbl="node1" presStyleIdx="0" presStyleCnt="3">
        <dgm:presLayoutVars>
          <dgm:chMax val="0"/>
          <dgm:bulletEnabled val="1"/>
        </dgm:presLayoutVars>
      </dgm:prSet>
      <dgm:spPr/>
    </dgm:pt>
    <dgm:pt modelId="{B41EA9CB-7076-4680-BD58-D728660B4F48}" type="pres">
      <dgm:prSet presAssocID="{B70631D4-CE7D-4F3E-B9E6-E4CFD8EE6C75}" presName="spacer" presStyleCnt="0"/>
      <dgm:spPr/>
    </dgm:pt>
    <dgm:pt modelId="{A596E414-8CCE-4F38-931C-8CC7AEEFF425}" type="pres">
      <dgm:prSet presAssocID="{2DEC012E-6D2D-4582-AC07-4E9352F80096}" presName="parentText" presStyleLbl="node1" presStyleIdx="1" presStyleCnt="3">
        <dgm:presLayoutVars>
          <dgm:chMax val="0"/>
          <dgm:bulletEnabled val="1"/>
        </dgm:presLayoutVars>
      </dgm:prSet>
      <dgm:spPr/>
    </dgm:pt>
    <dgm:pt modelId="{529C2E23-8595-4AFB-A505-A36F428A5B8A}" type="pres">
      <dgm:prSet presAssocID="{CFD6BE92-4B0C-4523-8F61-6E57227A7CA2}" presName="spacer" presStyleCnt="0"/>
      <dgm:spPr/>
    </dgm:pt>
    <dgm:pt modelId="{E813B2E2-A76D-418B-9B2F-6DDDDC6EF585}" type="pres">
      <dgm:prSet presAssocID="{7F8F6688-D385-4C6C-A49B-E6E88E751B72}" presName="parentText" presStyleLbl="node1" presStyleIdx="2" presStyleCnt="3">
        <dgm:presLayoutVars>
          <dgm:chMax val="0"/>
          <dgm:bulletEnabled val="1"/>
        </dgm:presLayoutVars>
      </dgm:prSet>
      <dgm:spPr/>
    </dgm:pt>
  </dgm:ptLst>
  <dgm:cxnLst>
    <dgm:cxn modelId="{9E33DC05-A169-48B3-A0C4-577EFB2AB6D1}" type="presOf" srcId="{8AA9A710-4332-4631-BFD6-B27B34540844}" destId="{EBD09D48-C73A-4A5C-B859-D5776FFDD0E9}" srcOrd="0" destOrd="0" presId="urn:microsoft.com/office/officeart/2005/8/layout/vList2"/>
    <dgm:cxn modelId="{21F58C35-880B-45D4-8A8E-FD38B2C3624A}" srcId="{BD1D820B-D2FA-4AB8-B9F2-4DD93AD1D8D5}" destId="{8AA9A710-4332-4631-BFD6-B27B34540844}" srcOrd="0" destOrd="0" parTransId="{9DB51B91-1687-4318-AE79-A1FB99A4E4B9}" sibTransId="{B70631D4-CE7D-4F3E-B9E6-E4CFD8EE6C75}"/>
    <dgm:cxn modelId="{43FF9444-40E5-4EF4-833E-3DC96D88C9C4}" type="presOf" srcId="{7F8F6688-D385-4C6C-A49B-E6E88E751B72}" destId="{E813B2E2-A76D-418B-9B2F-6DDDDC6EF585}" srcOrd="0" destOrd="0" presId="urn:microsoft.com/office/officeart/2005/8/layout/vList2"/>
    <dgm:cxn modelId="{8BBA589A-144A-4388-95B0-1CD52C4DD67E}" srcId="{BD1D820B-D2FA-4AB8-B9F2-4DD93AD1D8D5}" destId="{2DEC012E-6D2D-4582-AC07-4E9352F80096}" srcOrd="1" destOrd="0" parTransId="{DC198A74-A332-4388-A738-F658A0FD50AC}" sibTransId="{CFD6BE92-4B0C-4523-8F61-6E57227A7CA2}"/>
    <dgm:cxn modelId="{DAA603A5-9A1E-406F-A0C3-7200649042FD}" srcId="{BD1D820B-D2FA-4AB8-B9F2-4DD93AD1D8D5}" destId="{7F8F6688-D385-4C6C-A49B-E6E88E751B72}" srcOrd="2" destOrd="0" parTransId="{970BD75B-8878-412E-8D56-B5A764936CA8}" sibTransId="{21D59462-8AB2-4249-BA86-E8806B0E94BF}"/>
    <dgm:cxn modelId="{C89A8AB2-7C04-443F-8683-2B4EBE0103D3}" type="presOf" srcId="{2DEC012E-6D2D-4582-AC07-4E9352F80096}" destId="{A596E414-8CCE-4F38-931C-8CC7AEEFF425}" srcOrd="0" destOrd="0" presId="urn:microsoft.com/office/officeart/2005/8/layout/vList2"/>
    <dgm:cxn modelId="{E2587DEE-3191-4951-B2F2-5D2C43E597CD}" type="presOf" srcId="{BD1D820B-D2FA-4AB8-B9F2-4DD93AD1D8D5}" destId="{A652D745-1D42-4970-AB1B-ADC72DCCF394}" srcOrd="0" destOrd="0" presId="urn:microsoft.com/office/officeart/2005/8/layout/vList2"/>
    <dgm:cxn modelId="{BB48BD14-8A9D-4BB2-9F78-DC7BF9144FED}" type="presParOf" srcId="{A652D745-1D42-4970-AB1B-ADC72DCCF394}" destId="{EBD09D48-C73A-4A5C-B859-D5776FFDD0E9}" srcOrd="0" destOrd="0" presId="urn:microsoft.com/office/officeart/2005/8/layout/vList2"/>
    <dgm:cxn modelId="{8F422CF0-222A-4984-B552-D44D77AAB03C}" type="presParOf" srcId="{A652D745-1D42-4970-AB1B-ADC72DCCF394}" destId="{B41EA9CB-7076-4680-BD58-D728660B4F48}" srcOrd="1" destOrd="0" presId="urn:microsoft.com/office/officeart/2005/8/layout/vList2"/>
    <dgm:cxn modelId="{71F59C9C-087D-4C38-B56C-1DED6FCE58DE}" type="presParOf" srcId="{A652D745-1D42-4970-AB1B-ADC72DCCF394}" destId="{A596E414-8CCE-4F38-931C-8CC7AEEFF425}" srcOrd="2" destOrd="0" presId="urn:microsoft.com/office/officeart/2005/8/layout/vList2"/>
    <dgm:cxn modelId="{D600E9AE-B362-4EAF-860A-C023AB9A0F50}" type="presParOf" srcId="{A652D745-1D42-4970-AB1B-ADC72DCCF394}" destId="{529C2E23-8595-4AFB-A505-A36F428A5B8A}" srcOrd="3" destOrd="0" presId="urn:microsoft.com/office/officeart/2005/8/layout/vList2"/>
    <dgm:cxn modelId="{34B0D4BB-27D4-4205-9DA0-EA6E0701FE9B}" type="presParOf" srcId="{A652D745-1D42-4970-AB1B-ADC72DCCF394}" destId="{E813B2E2-A76D-418B-9B2F-6DDDDC6EF58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DCD1A-E786-4E53-A9DC-1B0132447737}">
      <dsp:nvSpPr>
        <dsp:cNvPr id="0" name=""/>
        <dsp:cNvSpPr/>
      </dsp:nvSpPr>
      <dsp:spPr>
        <a:xfrm>
          <a:off x="0" y="69202"/>
          <a:ext cx="572312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Overview of Title I</a:t>
          </a:r>
        </a:p>
      </dsp:txBody>
      <dsp:txXfrm>
        <a:off x="36296" y="105498"/>
        <a:ext cx="5650536" cy="670943"/>
      </dsp:txXfrm>
    </dsp:sp>
    <dsp:sp modelId="{60481415-C867-40F1-AE4C-801CD28D3589}">
      <dsp:nvSpPr>
        <dsp:cNvPr id="0" name=""/>
        <dsp:cNvSpPr/>
      </dsp:nvSpPr>
      <dsp:spPr>
        <a:xfrm>
          <a:off x="0" y="902017"/>
          <a:ext cx="572312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Use of Title I Funds</a:t>
          </a:r>
        </a:p>
      </dsp:txBody>
      <dsp:txXfrm>
        <a:off x="36296" y="938313"/>
        <a:ext cx="5650536" cy="670943"/>
      </dsp:txXfrm>
    </dsp:sp>
    <dsp:sp modelId="{260EFB70-AE97-4480-ADC8-231DDF8B1089}">
      <dsp:nvSpPr>
        <dsp:cNvPr id="0" name=""/>
        <dsp:cNvSpPr/>
      </dsp:nvSpPr>
      <dsp:spPr>
        <a:xfrm>
          <a:off x="0" y="1734832"/>
          <a:ext cx="572312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Parental Rights</a:t>
          </a:r>
        </a:p>
      </dsp:txBody>
      <dsp:txXfrm>
        <a:off x="36296" y="1771128"/>
        <a:ext cx="5650536" cy="670943"/>
      </dsp:txXfrm>
    </dsp:sp>
    <dsp:sp modelId="{91E2E56D-E44E-46AB-95B5-6D156E311CEC}">
      <dsp:nvSpPr>
        <dsp:cNvPr id="0" name=""/>
        <dsp:cNvSpPr/>
      </dsp:nvSpPr>
      <dsp:spPr>
        <a:xfrm>
          <a:off x="0" y="2567647"/>
          <a:ext cx="572312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School Parent Compact</a:t>
          </a:r>
        </a:p>
      </dsp:txBody>
      <dsp:txXfrm>
        <a:off x="36296" y="2603943"/>
        <a:ext cx="5650536" cy="670943"/>
      </dsp:txXfrm>
    </dsp:sp>
    <dsp:sp modelId="{E630E47F-FAFD-42E7-9045-1E8324E00833}">
      <dsp:nvSpPr>
        <dsp:cNvPr id="0" name=""/>
        <dsp:cNvSpPr/>
      </dsp:nvSpPr>
      <dsp:spPr>
        <a:xfrm>
          <a:off x="0" y="3400462"/>
          <a:ext cx="572312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Accountability</a:t>
          </a:r>
        </a:p>
      </dsp:txBody>
      <dsp:txXfrm>
        <a:off x="36296" y="3436758"/>
        <a:ext cx="5650536" cy="670943"/>
      </dsp:txXfrm>
    </dsp:sp>
    <dsp:sp modelId="{B58B3681-2700-4E59-8DCC-F7793C6AA2F5}">
      <dsp:nvSpPr>
        <dsp:cNvPr id="0" name=""/>
        <dsp:cNvSpPr/>
      </dsp:nvSpPr>
      <dsp:spPr>
        <a:xfrm>
          <a:off x="0" y="4233277"/>
          <a:ext cx="572312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Parental Involvement</a:t>
          </a:r>
        </a:p>
      </dsp:txBody>
      <dsp:txXfrm>
        <a:off x="36296" y="4269573"/>
        <a:ext cx="5650536" cy="670943"/>
      </dsp:txXfrm>
    </dsp:sp>
    <dsp:sp modelId="{AFEE8268-4600-4EF4-8CB5-CAB60F7B17D5}">
      <dsp:nvSpPr>
        <dsp:cNvPr id="0" name=""/>
        <dsp:cNvSpPr/>
      </dsp:nvSpPr>
      <dsp:spPr>
        <a:xfrm>
          <a:off x="0" y="5066092"/>
          <a:ext cx="572312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Next Steps</a:t>
          </a:r>
        </a:p>
      </dsp:txBody>
      <dsp:txXfrm>
        <a:off x="36296" y="5102388"/>
        <a:ext cx="5650536" cy="670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09D48-C73A-4A5C-B859-D5776FFDD0E9}">
      <dsp:nvSpPr>
        <dsp:cNvPr id="0" name=""/>
        <dsp:cNvSpPr/>
      </dsp:nvSpPr>
      <dsp:spPr>
        <a:xfrm>
          <a:off x="0" y="48739"/>
          <a:ext cx="6303729" cy="1759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Important information from your child’s teacher will be shared on </a:t>
          </a:r>
          <a:r>
            <a:rPr lang="en-US" sz="3200" kern="1200" dirty="0">
              <a:latin typeface="Tw Cen MT"/>
            </a:rPr>
            <a:t>Class DOJO.</a:t>
          </a:r>
          <a:endParaRPr lang="en-US" sz="3200" kern="1200" dirty="0"/>
        </a:p>
      </dsp:txBody>
      <dsp:txXfrm>
        <a:off x="85900" y="134639"/>
        <a:ext cx="6131929" cy="1587880"/>
      </dsp:txXfrm>
    </dsp:sp>
    <dsp:sp modelId="{A596E414-8CCE-4F38-931C-8CC7AEEFF425}">
      <dsp:nvSpPr>
        <dsp:cNvPr id="0" name=""/>
        <dsp:cNvSpPr/>
      </dsp:nvSpPr>
      <dsp:spPr>
        <a:xfrm>
          <a:off x="0" y="1900579"/>
          <a:ext cx="6303729" cy="1759680"/>
        </a:xfrm>
        <a:prstGeom prst="roundRect">
          <a:avLst/>
        </a:prstGeom>
        <a:solidFill>
          <a:schemeClr val="accent2">
            <a:hueOff val="1901703"/>
            <a:satOff val="-38256"/>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Be </a:t>
          </a:r>
          <a:r>
            <a:rPr lang="en-US" sz="3200" kern="1200" dirty="0">
              <a:latin typeface="Tw Cen MT"/>
            </a:rPr>
            <a:t>sure to watch emails and DOJO for event updates and school happenings </a:t>
          </a:r>
          <a:endParaRPr lang="en-US" sz="3200" kern="1200" dirty="0"/>
        </a:p>
      </dsp:txBody>
      <dsp:txXfrm>
        <a:off x="85900" y="1986479"/>
        <a:ext cx="6131929" cy="1587880"/>
      </dsp:txXfrm>
    </dsp:sp>
    <dsp:sp modelId="{E813B2E2-A76D-418B-9B2F-6DDDDC6EF585}">
      <dsp:nvSpPr>
        <dsp:cNvPr id="0" name=""/>
        <dsp:cNvSpPr/>
      </dsp:nvSpPr>
      <dsp:spPr>
        <a:xfrm>
          <a:off x="0" y="3752419"/>
          <a:ext cx="6303729" cy="1759680"/>
        </a:xfrm>
        <a:prstGeom prst="roundRect">
          <a:avLst/>
        </a:prstGeom>
        <a:solidFill>
          <a:schemeClr val="accent2">
            <a:hueOff val="3803405"/>
            <a:satOff val="-76511"/>
            <a:lumOff val="-2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Visit our school website for up to date information.</a:t>
          </a:r>
        </a:p>
      </dsp:txBody>
      <dsp:txXfrm>
        <a:off x="85900" y="3838319"/>
        <a:ext cx="6131929" cy="1587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9/14/2023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a:t>
            </a:fld>
            <a:endParaRPr lang="en-US" dirty="0"/>
          </a:p>
        </p:txBody>
      </p:sp>
    </p:spTree>
    <p:extLst>
      <p:ext uri="{BB962C8B-B14F-4D97-AF65-F5344CB8AC3E}">
        <p14:creationId xmlns:p14="http://schemas.microsoft.com/office/powerpoint/2010/main" val="822550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Add scheduled Quarter I family events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57: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57: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dirty="0"/>
          </a:p>
        </p:txBody>
      </p:sp>
    </p:spTree>
    <p:extLst>
      <p:ext uri="{BB962C8B-B14F-4D97-AF65-F5344CB8AC3E}">
        <p14:creationId xmlns:p14="http://schemas.microsoft.com/office/powerpoint/2010/main" val="235593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content based on your school means of communication</a:t>
            </a:r>
          </a:p>
        </p:txBody>
      </p:sp>
      <p:sp>
        <p:nvSpPr>
          <p:cNvPr id="4" name="Slide Number Placeholder 3"/>
          <p:cNvSpPr>
            <a:spLocks noGrp="1"/>
          </p:cNvSpPr>
          <p:nvPr>
            <p:ph type="sldNum" sz="quarter" idx="5"/>
          </p:nvPr>
        </p:nvSpPr>
        <p:spPr/>
        <p:txBody>
          <a:bodyPr/>
          <a:lstStyle/>
          <a:p>
            <a:fld id="{D40C6A29-4676-420C-BBE3-ACC2B80F64D4}" type="slidenum">
              <a:rPr lang="en-US" smtClean="0"/>
              <a:t>17</a:t>
            </a:fld>
            <a:endParaRPr lang="en-US" dirty="0"/>
          </a:p>
        </p:txBody>
      </p:sp>
    </p:spTree>
    <p:extLst>
      <p:ext uri="{BB962C8B-B14F-4D97-AF65-F5344CB8AC3E}">
        <p14:creationId xmlns:p14="http://schemas.microsoft.com/office/powerpoint/2010/main" val="2578126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18</a:t>
            </a:fld>
            <a:endParaRPr lang="en-US" dirty="0"/>
          </a:p>
        </p:txBody>
      </p:sp>
    </p:spTree>
    <p:extLst>
      <p:ext uri="{BB962C8B-B14F-4D97-AF65-F5344CB8AC3E}">
        <p14:creationId xmlns:p14="http://schemas.microsoft.com/office/powerpoint/2010/main" val="2867145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Personalize with contact information with Title I representative</a:t>
            </a:r>
          </a:p>
        </p:txBody>
      </p:sp>
      <p:sp>
        <p:nvSpPr>
          <p:cNvPr id="4" name="Slide Number Placeholder 3"/>
          <p:cNvSpPr>
            <a:spLocks noGrp="1"/>
          </p:cNvSpPr>
          <p:nvPr>
            <p:ph type="sldNum" sz="quarter" idx="5"/>
          </p:nvPr>
        </p:nvSpPr>
        <p:spPr/>
        <p:txBody>
          <a:bodyPr/>
          <a:lstStyle/>
          <a:p>
            <a:fld id="{D40C6A29-4676-420C-BBE3-ACC2B80F64D4}" type="slidenum">
              <a:rPr lang="en-US" smtClean="0"/>
              <a:t>19</a:t>
            </a:fld>
            <a:endParaRPr lang="en-US" dirty="0"/>
          </a:p>
        </p:txBody>
      </p:sp>
    </p:spTree>
    <p:extLst>
      <p:ext uri="{BB962C8B-B14F-4D97-AF65-F5344CB8AC3E}">
        <p14:creationId xmlns:p14="http://schemas.microsoft.com/office/powerpoint/2010/main" val="173335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3</a:t>
            </a:fld>
            <a:endParaRPr lang="en-US" dirty="0"/>
          </a:p>
        </p:txBody>
      </p:sp>
    </p:spTree>
    <p:extLst>
      <p:ext uri="{BB962C8B-B14F-4D97-AF65-F5344CB8AC3E}">
        <p14:creationId xmlns:p14="http://schemas.microsoft.com/office/powerpoint/2010/main" val="375311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aa6d39ba0_1_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aa6d39ba0_1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Explain how you will invite families to provide input for required plans. </a:t>
            </a:r>
          </a:p>
          <a:p>
            <a:endParaRPr lang="en-US" dirty="0"/>
          </a:p>
        </p:txBody>
      </p:sp>
    </p:spTree>
    <p:extLst>
      <p:ext uri="{BB962C8B-B14F-4D97-AF65-F5344CB8AC3E}">
        <p14:creationId xmlns:p14="http://schemas.microsoft.com/office/powerpoint/2010/main" val="130086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8</a:t>
            </a:fld>
            <a:endParaRPr lang="en-US" dirty="0"/>
          </a:p>
        </p:txBody>
      </p:sp>
    </p:spTree>
    <p:extLst>
      <p:ext uri="{BB962C8B-B14F-4D97-AF65-F5344CB8AC3E}">
        <p14:creationId xmlns:p14="http://schemas.microsoft.com/office/powerpoint/2010/main" val="309863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12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a:t>
            </a:r>
            <a:r>
              <a:rPr lang="en-US" sz="12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Enter School name Elementary</a:t>
            </a: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teachers, staff, parents and students agree to work together to share the responsibility of helping students meet or exceed state, district and school academic goals. </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9</a:t>
            </a:fld>
            <a:endParaRPr lang="en-US" dirty="0"/>
          </a:p>
        </p:txBody>
      </p:sp>
    </p:spTree>
    <p:extLst>
      <p:ext uri="{BB962C8B-B14F-4D97-AF65-F5344CB8AC3E}">
        <p14:creationId xmlns:p14="http://schemas.microsoft.com/office/powerpoint/2010/main" val="3210943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a:t>
            </a:r>
            <a:r>
              <a:rPr lang="en-US" dirty="0" err="1"/>
              <a:t>Floirda</a:t>
            </a:r>
            <a:r>
              <a:rPr lang="en-US" dirty="0"/>
              <a:t> standards. </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13</a:t>
            </a:fld>
            <a:endParaRPr lang="en-US"/>
          </a:p>
        </p:txBody>
      </p:sp>
    </p:spTree>
    <p:extLst>
      <p:ext uri="{BB962C8B-B14F-4D97-AF65-F5344CB8AC3E}">
        <p14:creationId xmlns:p14="http://schemas.microsoft.com/office/powerpoint/2010/main" val="351305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58"/>
        <p:cNvGrpSpPr/>
        <p:nvPr/>
      </p:nvGrpSpPr>
      <p:grpSpPr>
        <a:xfrm>
          <a:off x="0" y="0"/>
          <a:ext cx="0" cy="0"/>
          <a:chOff x="0" y="0"/>
          <a:chExt cx="0" cy="0"/>
        </a:xfrm>
      </p:grpSpPr>
      <p:sp>
        <p:nvSpPr>
          <p:cNvPr id="59" name="Google Shape;59;p8"/>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8"/>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8"/>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8"/>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8"/>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648461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191600" y="1831451"/>
            <a:ext cx="8616800" cy="473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Clr>
                <a:schemeClr val="accent6"/>
              </a:buClr>
              <a:buSzPts val="1800"/>
              <a:buChar char="▷"/>
              <a:defRPr>
                <a:solidFill>
                  <a:schemeClr val="dk1"/>
                </a:solidFill>
              </a:defRPr>
            </a:lvl1pPr>
            <a:lvl2pPr marL="1219170" lvl="1" indent="-507987">
              <a:spcBef>
                <a:spcPts val="0"/>
              </a:spcBef>
              <a:spcAft>
                <a:spcPts val="0"/>
              </a:spcAft>
              <a:buClr>
                <a:schemeClr val="dk1"/>
              </a:buClr>
              <a:buSzPts val="2400"/>
              <a:buChar char="○"/>
              <a:defRPr>
                <a:solidFill>
                  <a:schemeClr val="dk1"/>
                </a:solidFill>
              </a:defRPr>
            </a:lvl2pPr>
            <a:lvl3pPr marL="1828754" lvl="2" indent="-507987">
              <a:spcBef>
                <a:spcPts val="0"/>
              </a:spcBef>
              <a:spcAft>
                <a:spcPts val="0"/>
              </a:spcAft>
              <a:buClr>
                <a:schemeClr val="dk1"/>
              </a:buClr>
              <a:buSzPts val="2400"/>
              <a:buChar char="■"/>
              <a:defRPr>
                <a:solidFill>
                  <a:schemeClr val="dk1"/>
                </a:solidFill>
              </a:defRPr>
            </a:lvl3pPr>
            <a:lvl4pPr marL="2438339" lvl="3" indent="-507987">
              <a:spcBef>
                <a:spcPts val="0"/>
              </a:spcBef>
              <a:spcAft>
                <a:spcPts val="0"/>
              </a:spcAft>
              <a:buClr>
                <a:schemeClr val="dk1"/>
              </a:buClr>
              <a:buSzPts val="2400"/>
              <a:buChar char="●"/>
              <a:defRPr>
                <a:solidFill>
                  <a:schemeClr val="dk1"/>
                </a:solidFill>
              </a:defRPr>
            </a:lvl4pPr>
            <a:lvl5pPr marL="3047924" lvl="4" indent="-507987">
              <a:spcBef>
                <a:spcPts val="0"/>
              </a:spcBef>
              <a:spcAft>
                <a:spcPts val="0"/>
              </a:spcAft>
              <a:buClr>
                <a:schemeClr val="dk1"/>
              </a:buClr>
              <a:buSzPts val="2400"/>
              <a:buChar char="○"/>
              <a:defRPr>
                <a:solidFill>
                  <a:schemeClr val="dk1"/>
                </a:solidFill>
              </a:defRPr>
            </a:lvl5pPr>
            <a:lvl6pPr marL="3657509" lvl="5" indent="-507987">
              <a:spcBef>
                <a:spcPts val="0"/>
              </a:spcBef>
              <a:spcAft>
                <a:spcPts val="0"/>
              </a:spcAft>
              <a:buClr>
                <a:schemeClr val="dk1"/>
              </a:buClr>
              <a:buSzPts val="2400"/>
              <a:buChar char="■"/>
              <a:defRPr>
                <a:solidFill>
                  <a:schemeClr val="dk1"/>
                </a:solidFill>
              </a:defRPr>
            </a:lvl6pPr>
            <a:lvl7pPr marL="4267093" lvl="6" indent="-507987">
              <a:spcBef>
                <a:spcPts val="0"/>
              </a:spcBef>
              <a:spcAft>
                <a:spcPts val="0"/>
              </a:spcAft>
              <a:buClr>
                <a:schemeClr val="dk1"/>
              </a:buClr>
              <a:buSzPts val="2400"/>
              <a:buChar char="●"/>
              <a:defRPr>
                <a:solidFill>
                  <a:schemeClr val="dk1"/>
                </a:solidFill>
              </a:defRPr>
            </a:lvl7pPr>
            <a:lvl8pPr marL="4876678" lvl="7" indent="-507987">
              <a:spcBef>
                <a:spcPts val="0"/>
              </a:spcBef>
              <a:spcAft>
                <a:spcPts val="0"/>
              </a:spcAft>
              <a:buClr>
                <a:schemeClr val="dk1"/>
              </a:buClr>
              <a:buSzPts val="2400"/>
              <a:buChar char="○"/>
              <a:defRPr>
                <a:solidFill>
                  <a:schemeClr val="dk1"/>
                </a:solidFill>
              </a:defRPr>
            </a:lvl8pPr>
            <a:lvl9pPr marL="5486263" lvl="8" indent="-507987">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2301646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Google Shape;40;p6"/>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6"/>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6"/>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6"/>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191500" y="1600200"/>
            <a:ext cx="4182400" cy="496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46" name="Google Shape;46;p6"/>
          <p:cNvSpPr txBox="1">
            <a:spLocks noGrp="1"/>
          </p:cNvSpPr>
          <p:nvPr>
            <p:ph type="body" idx="2"/>
          </p:nvPr>
        </p:nvSpPr>
        <p:spPr>
          <a:xfrm>
            <a:off x="5625941" y="1600200"/>
            <a:ext cx="4182400" cy="496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47" name="Google Shape;47;p6"/>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994500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1"/>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1"/>
          <p:cNvSpPr/>
          <p:nvPr/>
        </p:nvSpPr>
        <p:spPr>
          <a:xfrm>
            <a:off x="0" y="6755100"/>
            <a:ext cx="1191600" cy="1028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1"/>
          <p:cNvSpPr/>
          <p:nvPr/>
        </p:nvSpPr>
        <p:spPr>
          <a:xfrm>
            <a:off x="1191613" y="6755100"/>
            <a:ext cx="86168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11"/>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2020108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49" name="Google Shape;49;p7"/>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7"/>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7"/>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7"/>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7"/>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191600"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55" name="Google Shape;55;p7"/>
          <p:cNvSpPr txBox="1">
            <a:spLocks noGrp="1"/>
          </p:cNvSpPr>
          <p:nvPr>
            <p:ph type="body" idx="2"/>
          </p:nvPr>
        </p:nvSpPr>
        <p:spPr>
          <a:xfrm>
            <a:off x="4515205"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56" name="Google Shape;56;p7"/>
          <p:cNvSpPr txBox="1">
            <a:spLocks noGrp="1"/>
          </p:cNvSpPr>
          <p:nvPr>
            <p:ph type="body" idx="3"/>
          </p:nvPr>
        </p:nvSpPr>
        <p:spPr>
          <a:xfrm>
            <a:off x="7838809"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57" name="Google Shape;57;p7"/>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5105757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60300" y="3683633"/>
            <a:ext cx="8982000" cy="1546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5867">
                <a:solidFill>
                  <a:schemeClr val="dk2"/>
                </a:solidFill>
              </a:defRPr>
            </a:lvl1pPr>
            <a:lvl2pPr lvl="1">
              <a:spcBef>
                <a:spcPts val="0"/>
              </a:spcBef>
              <a:spcAft>
                <a:spcPts val="0"/>
              </a:spcAft>
              <a:buClr>
                <a:schemeClr val="dk2"/>
              </a:buClr>
              <a:buSzPts val="4400"/>
              <a:buNone/>
              <a:defRPr sz="5867">
                <a:solidFill>
                  <a:schemeClr val="dk2"/>
                </a:solidFill>
              </a:defRPr>
            </a:lvl2pPr>
            <a:lvl3pPr lvl="2">
              <a:spcBef>
                <a:spcPts val="0"/>
              </a:spcBef>
              <a:spcAft>
                <a:spcPts val="0"/>
              </a:spcAft>
              <a:buClr>
                <a:schemeClr val="dk2"/>
              </a:buClr>
              <a:buSzPts val="4400"/>
              <a:buNone/>
              <a:defRPr sz="5867">
                <a:solidFill>
                  <a:schemeClr val="dk2"/>
                </a:solidFill>
              </a:defRPr>
            </a:lvl3pPr>
            <a:lvl4pPr lvl="3">
              <a:spcBef>
                <a:spcPts val="0"/>
              </a:spcBef>
              <a:spcAft>
                <a:spcPts val="0"/>
              </a:spcAft>
              <a:buClr>
                <a:schemeClr val="dk2"/>
              </a:buClr>
              <a:buSzPts val="4400"/>
              <a:buNone/>
              <a:defRPr sz="5867">
                <a:solidFill>
                  <a:schemeClr val="dk2"/>
                </a:solidFill>
              </a:defRPr>
            </a:lvl4pPr>
            <a:lvl5pPr lvl="4">
              <a:spcBef>
                <a:spcPts val="0"/>
              </a:spcBef>
              <a:spcAft>
                <a:spcPts val="0"/>
              </a:spcAft>
              <a:buClr>
                <a:schemeClr val="dk2"/>
              </a:buClr>
              <a:buSzPts val="4400"/>
              <a:buNone/>
              <a:defRPr sz="5867">
                <a:solidFill>
                  <a:schemeClr val="dk2"/>
                </a:solidFill>
              </a:defRPr>
            </a:lvl5pPr>
            <a:lvl6pPr lvl="5">
              <a:spcBef>
                <a:spcPts val="0"/>
              </a:spcBef>
              <a:spcAft>
                <a:spcPts val="0"/>
              </a:spcAft>
              <a:buClr>
                <a:schemeClr val="dk2"/>
              </a:buClr>
              <a:buSzPts val="4400"/>
              <a:buNone/>
              <a:defRPr sz="5867">
                <a:solidFill>
                  <a:schemeClr val="dk2"/>
                </a:solidFill>
              </a:defRPr>
            </a:lvl6pPr>
            <a:lvl7pPr lvl="6">
              <a:spcBef>
                <a:spcPts val="0"/>
              </a:spcBef>
              <a:spcAft>
                <a:spcPts val="0"/>
              </a:spcAft>
              <a:buClr>
                <a:schemeClr val="dk2"/>
              </a:buClr>
              <a:buSzPts val="4400"/>
              <a:buNone/>
              <a:defRPr sz="5867">
                <a:solidFill>
                  <a:schemeClr val="dk2"/>
                </a:solidFill>
              </a:defRPr>
            </a:lvl7pPr>
            <a:lvl8pPr lvl="7">
              <a:spcBef>
                <a:spcPts val="0"/>
              </a:spcBef>
              <a:spcAft>
                <a:spcPts val="0"/>
              </a:spcAft>
              <a:buClr>
                <a:schemeClr val="dk2"/>
              </a:buClr>
              <a:buSzPts val="4400"/>
              <a:buNone/>
              <a:defRPr sz="5867">
                <a:solidFill>
                  <a:schemeClr val="dk2"/>
                </a:solidFill>
              </a:defRPr>
            </a:lvl8pPr>
            <a:lvl9pPr lvl="8">
              <a:spcBef>
                <a:spcPts val="0"/>
              </a:spcBef>
              <a:spcAft>
                <a:spcPts val="0"/>
              </a:spcAft>
              <a:buClr>
                <a:schemeClr val="dk2"/>
              </a:buClr>
              <a:buSzPts val="4400"/>
              <a:buNone/>
              <a:defRPr sz="5867">
                <a:solidFill>
                  <a:schemeClr val="dk2"/>
                </a:solidFill>
              </a:defRPr>
            </a:lvl9pPr>
          </a:lstStyle>
          <a:p>
            <a:endParaRPr/>
          </a:p>
        </p:txBody>
      </p:sp>
      <p:sp>
        <p:nvSpPr>
          <p:cNvPr id="11" name="Google Shape;11;p2"/>
          <p:cNvSpPr/>
          <p:nvPr/>
        </p:nvSpPr>
        <p:spPr>
          <a:xfrm>
            <a:off x="7917661" y="3377551"/>
            <a:ext cx="9624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879815" y="3377551"/>
            <a:ext cx="9624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3377551"/>
            <a:ext cx="9624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961900" y="3377551"/>
            <a:ext cx="69556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6114930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p:nvPr/>
        </p:nvSpPr>
        <p:spPr>
          <a:xfrm>
            <a:off x="0" y="0"/>
            <a:ext cx="12192000" cy="5324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txBox="1">
            <a:spLocks noGrp="1"/>
          </p:cNvSpPr>
          <p:nvPr>
            <p:ph type="ctrTitle"/>
          </p:nvPr>
        </p:nvSpPr>
        <p:spPr>
          <a:xfrm>
            <a:off x="914400" y="2111123"/>
            <a:ext cx="103632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endParaRPr/>
          </a:p>
        </p:txBody>
      </p:sp>
      <p:sp>
        <p:nvSpPr>
          <p:cNvPr id="18" name="Google Shape;18;p3"/>
          <p:cNvSpPr txBox="1">
            <a:spLocks noGrp="1"/>
          </p:cNvSpPr>
          <p:nvPr>
            <p:ph type="subTitle" idx="1"/>
          </p:nvPr>
        </p:nvSpPr>
        <p:spPr>
          <a:xfrm>
            <a:off x="914400" y="3786737"/>
            <a:ext cx="103632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32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3200" b="1">
                <a:solidFill>
                  <a:schemeClr val="lt1"/>
                </a:solidFill>
              </a:defRPr>
            </a:lvl4pPr>
            <a:lvl5pPr lvl="4" algn="ctr" rtl="0">
              <a:spcBef>
                <a:spcPts val="0"/>
              </a:spcBef>
              <a:spcAft>
                <a:spcPts val="0"/>
              </a:spcAft>
              <a:buClr>
                <a:schemeClr val="lt1"/>
              </a:buClr>
              <a:buSzPts val="2400"/>
              <a:buNone/>
              <a:defRPr sz="3200" b="1">
                <a:solidFill>
                  <a:schemeClr val="lt1"/>
                </a:solidFill>
              </a:defRPr>
            </a:lvl5pPr>
            <a:lvl6pPr lvl="5" algn="ctr" rtl="0">
              <a:spcBef>
                <a:spcPts val="0"/>
              </a:spcBef>
              <a:spcAft>
                <a:spcPts val="0"/>
              </a:spcAft>
              <a:buClr>
                <a:schemeClr val="lt1"/>
              </a:buClr>
              <a:buSzPts val="2400"/>
              <a:buNone/>
              <a:defRPr sz="3200" b="1">
                <a:solidFill>
                  <a:schemeClr val="lt1"/>
                </a:solidFill>
              </a:defRPr>
            </a:lvl6pPr>
            <a:lvl7pPr lvl="6" algn="ctr" rtl="0">
              <a:spcBef>
                <a:spcPts val="0"/>
              </a:spcBef>
              <a:spcAft>
                <a:spcPts val="0"/>
              </a:spcAft>
              <a:buClr>
                <a:schemeClr val="lt1"/>
              </a:buClr>
              <a:buSzPts val="2400"/>
              <a:buNone/>
              <a:defRPr sz="3200" b="1">
                <a:solidFill>
                  <a:schemeClr val="lt1"/>
                </a:solidFill>
              </a:defRPr>
            </a:lvl7pPr>
            <a:lvl8pPr lvl="7" algn="ctr" rtl="0">
              <a:spcBef>
                <a:spcPts val="0"/>
              </a:spcBef>
              <a:spcAft>
                <a:spcPts val="0"/>
              </a:spcAft>
              <a:buClr>
                <a:schemeClr val="lt1"/>
              </a:buClr>
              <a:buSzPts val="2400"/>
              <a:buNone/>
              <a:defRPr sz="3200" b="1">
                <a:solidFill>
                  <a:schemeClr val="lt1"/>
                </a:solidFill>
              </a:defRPr>
            </a:lvl8pPr>
            <a:lvl9pPr lvl="8" algn="ctr" rtl="0">
              <a:spcBef>
                <a:spcPts val="0"/>
              </a:spcBef>
              <a:spcAft>
                <a:spcPts val="0"/>
              </a:spcAft>
              <a:buClr>
                <a:schemeClr val="lt1"/>
              </a:buClr>
              <a:buSzPts val="2400"/>
              <a:buNone/>
              <a:defRPr sz="3200" b="1">
                <a:solidFill>
                  <a:schemeClr val="lt1"/>
                </a:solidFill>
              </a:defRPr>
            </a:lvl9pPr>
          </a:lstStyle>
          <a:p>
            <a:endParaRPr/>
          </a:p>
        </p:txBody>
      </p:sp>
      <p:sp>
        <p:nvSpPr>
          <p:cNvPr id="19" name="Google Shape;19;p3"/>
          <p:cNvSpPr/>
          <p:nvPr/>
        </p:nvSpPr>
        <p:spPr>
          <a:xfrm>
            <a:off x="4063605" y="5323800"/>
            <a:ext cx="4063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8128361" y="5323800"/>
            <a:ext cx="4063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1" y="5323800"/>
            <a:ext cx="4063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3"/>
          <p:cNvSpPr txBox="1">
            <a:spLocks noGrp="1"/>
          </p:cNvSpPr>
          <p:nvPr>
            <p:ph type="sldNum" idx="12"/>
          </p:nvPr>
        </p:nvSpPr>
        <p:spPr>
          <a:xfrm>
            <a:off x="-167" y="6440375"/>
            <a:ext cx="12192000" cy="418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9434396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191600" y="1831451"/>
            <a:ext cx="8616800" cy="473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Clr>
                <a:schemeClr val="accent6"/>
              </a:buClr>
              <a:buSzPts val="1800"/>
              <a:buChar char="▷"/>
              <a:defRPr>
                <a:solidFill>
                  <a:schemeClr val="dk1"/>
                </a:solidFill>
              </a:defRPr>
            </a:lvl1pPr>
            <a:lvl2pPr marL="1219170" lvl="1" indent="-507987">
              <a:spcBef>
                <a:spcPts val="0"/>
              </a:spcBef>
              <a:spcAft>
                <a:spcPts val="0"/>
              </a:spcAft>
              <a:buClr>
                <a:schemeClr val="dk1"/>
              </a:buClr>
              <a:buSzPts val="2400"/>
              <a:buChar char="○"/>
              <a:defRPr>
                <a:solidFill>
                  <a:schemeClr val="dk1"/>
                </a:solidFill>
              </a:defRPr>
            </a:lvl2pPr>
            <a:lvl3pPr marL="1828754" lvl="2" indent="-507987">
              <a:spcBef>
                <a:spcPts val="0"/>
              </a:spcBef>
              <a:spcAft>
                <a:spcPts val="0"/>
              </a:spcAft>
              <a:buClr>
                <a:schemeClr val="dk1"/>
              </a:buClr>
              <a:buSzPts val="2400"/>
              <a:buChar char="■"/>
              <a:defRPr>
                <a:solidFill>
                  <a:schemeClr val="dk1"/>
                </a:solidFill>
              </a:defRPr>
            </a:lvl3pPr>
            <a:lvl4pPr marL="2438339" lvl="3" indent="-507987">
              <a:spcBef>
                <a:spcPts val="0"/>
              </a:spcBef>
              <a:spcAft>
                <a:spcPts val="0"/>
              </a:spcAft>
              <a:buClr>
                <a:schemeClr val="dk1"/>
              </a:buClr>
              <a:buSzPts val="2400"/>
              <a:buChar char="●"/>
              <a:defRPr>
                <a:solidFill>
                  <a:schemeClr val="dk1"/>
                </a:solidFill>
              </a:defRPr>
            </a:lvl4pPr>
            <a:lvl5pPr marL="3047924" lvl="4" indent="-507987">
              <a:spcBef>
                <a:spcPts val="0"/>
              </a:spcBef>
              <a:spcAft>
                <a:spcPts val="0"/>
              </a:spcAft>
              <a:buClr>
                <a:schemeClr val="dk1"/>
              </a:buClr>
              <a:buSzPts val="2400"/>
              <a:buChar char="○"/>
              <a:defRPr>
                <a:solidFill>
                  <a:schemeClr val="dk1"/>
                </a:solidFill>
              </a:defRPr>
            </a:lvl5pPr>
            <a:lvl6pPr marL="3657509" lvl="5" indent="-507987">
              <a:spcBef>
                <a:spcPts val="0"/>
              </a:spcBef>
              <a:spcAft>
                <a:spcPts val="0"/>
              </a:spcAft>
              <a:buClr>
                <a:schemeClr val="dk1"/>
              </a:buClr>
              <a:buSzPts val="2400"/>
              <a:buChar char="■"/>
              <a:defRPr>
                <a:solidFill>
                  <a:schemeClr val="dk1"/>
                </a:solidFill>
              </a:defRPr>
            </a:lvl6pPr>
            <a:lvl7pPr marL="4267093" lvl="6" indent="-507987">
              <a:spcBef>
                <a:spcPts val="0"/>
              </a:spcBef>
              <a:spcAft>
                <a:spcPts val="0"/>
              </a:spcAft>
              <a:buClr>
                <a:schemeClr val="dk1"/>
              </a:buClr>
              <a:buSzPts val="2400"/>
              <a:buChar char="●"/>
              <a:defRPr>
                <a:solidFill>
                  <a:schemeClr val="dk1"/>
                </a:solidFill>
              </a:defRPr>
            </a:lvl7pPr>
            <a:lvl8pPr marL="4876678" lvl="7" indent="-507987">
              <a:spcBef>
                <a:spcPts val="0"/>
              </a:spcBef>
              <a:spcAft>
                <a:spcPts val="0"/>
              </a:spcAft>
              <a:buClr>
                <a:schemeClr val="dk1"/>
              </a:buClr>
              <a:buSzPts val="2400"/>
              <a:buChar char="○"/>
              <a:defRPr>
                <a:solidFill>
                  <a:schemeClr val="dk1"/>
                </a:solidFill>
              </a:defRPr>
            </a:lvl8pPr>
            <a:lvl9pPr marL="5486263" lvl="8" indent="-507987">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1009409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Google Shape;40;p6"/>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6"/>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6"/>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6"/>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191500" y="1600200"/>
            <a:ext cx="4182400" cy="496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46" name="Google Shape;46;p6"/>
          <p:cNvSpPr txBox="1">
            <a:spLocks noGrp="1"/>
          </p:cNvSpPr>
          <p:nvPr>
            <p:ph type="body" idx="2"/>
          </p:nvPr>
        </p:nvSpPr>
        <p:spPr>
          <a:xfrm>
            <a:off x="5625941" y="1600200"/>
            <a:ext cx="4182400" cy="496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47" name="Google Shape;47;p6"/>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5325057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49" name="Google Shape;49;p7"/>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7"/>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7"/>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7"/>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7"/>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191600"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55" name="Google Shape;55;p7"/>
          <p:cNvSpPr txBox="1">
            <a:spLocks noGrp="1"/>
          </p:cNvSpPr>
          <p:nvPr>
            <p:ph type="body" idx="2"/>
          </p:nvPr>
        </p:nvSpPr>
        <p:spPr>
          <a:xfrm>
            <a:off x="4515205"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56" name="Google Shape;56;p7"/>
          <p:cNvSpPr txBox="1">
            <a:spLocks noGrp="1"/>
          </p:cNvSpPr>
          <p:nvPr>
            <p:ph type="body" idx="3"/>
          </p:nvPr>
        </p:nvSpPr>
        <p:spPr>
          <a:xfrm>
            <a:off x="7838809"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57" name="Google Shape;57;p7"/>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866237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8"/>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8"/>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8"/>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8"/>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8"/>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3880703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10"/>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10"/>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0"/>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10"/>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711916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710611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 id="2147483800" r:id="rId17"/>
    <p:sldLayoutId id="2147483801" r:id="rId18"/>
    <p:sldLayoutId id="2147483802" r:id="rId19"/>
    <p:sldLayoutId id="2147483804" r:id="rId20"/>
    <p:sldLayoutId id="2147483805"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91600" y="477851"/>
            <a:ext cx="8616800" cy="114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1191600" y="1831451"/>
            <a:ext cx="8616800" cy="47364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07433" y="6262577"/>
            <a:ext cx="731600" cy="418000"/>
          </a:xfrm>
          <a:prstGeom prst="rect">
            <a:avLst/>
          </a:prstGeom>
          <a:noFill/>
          <a:ln>
            <a:noFill/>
          </a:ln>
        </p:spPr>
        <p:txBody>
          <a:bodyPr spcFirstLastPara="1" wrap="square" lIns="91425" tIns="91425" rIns="91425" bIns="91425" anchor="t" anchorCtr="0">
            <a:noAutofit/>
          </a:bodyPr>
          <a:lstStyle>
            <a:lvl1pPr lvl="0" algn="r">
              <a:buNone/>
              <a:defRPr sz="1733">
                <a:solidFill>
                  <a:schemeClr val="accent6"/>
                </a:solidFill>
                <a:latin typeface="Lato"/>
                <a:ea typeface="Lato"/>
                <a:cs typeface="Lato"/>
                <a:sym typeface="Lato"/>
              </a:defRPr>
            </a:lvl1pPr>
            <a:lvl2pPr lvl="1" algn="r">
              <a:buNone/>
              <a:defRPr sz="1733">
                <a:solidFill>
                  <a:schemeClr val="accent6"/>
                </a:solidFill>
                <a:latin typeface="Lato"/>
                <a:ea typeface="Lato"/>
                <a:cs typeface="Lato"/>
                <a:sym typeface="Lato"/>
              </a:defRPr>
            </a:lvl2pPr>
            <a:lvl3pPr lvl="2" algn="r">
              <a:buNone/>
              <a:defRPr sz="1733">
                <a:solidFill>
                  <a:schemeClr val="accent6"/>
                </a:solidFill>
                <a:latin typeface="Lato"/>
                <a:ea typeface="Lato"/>
                <a:cs typeface="Lato"/>
                <a:sym typeface="Lato"/>
              </a:defRPr>
            </a:lvl3pPr>
            <a:lvl4pPr lvl="3" algn="r">
              <a:buNone/>
              <a:defRPr sz="1733">
                <a:solidFill>
                  <a:schemeClr val="accent6"/>
                </a:solidFill>
                <a:latin typeface="Lato"/>
                <a:ea typeface="Lato"/>
                <a:cs typeface="Lato"/>
                <a:sym typeface="Lato"/>
              </a:defRPr>
            </a:lvl4pPr>
            <a:lvl5pPr lvl="4" algn="r">
              <a:buNone/>
              <a:defRPr sz="1733">
                <a:solidFill>
                  <a:schemeClr val="accent6"/>
                </a:solidFill>
                <a:latin typeface="Lato"/>
                <a:ea typeface="Lato"/>
                <a:cs typeface="Lato"/>
                <a:sym typeface="Lato"/>
              </a:defRPr>
            </a:lvl5pPr>
            <a:lvl6pPr lvl="5" algn="r">
              <a:buNone/>
              <a:defRPr sz="1733">
                <a:solidFill>
                  <a:schemeClr val="accent6"/>
                </a:solidFill>
                <a:latin typeface="Lato"/>
                <a:ea typeface="Lato"/>
                <a:cs typeface="Lato"/>
                <a:sym typeface="Lato"/>
              </a:defRPr>
            </a:lvl6pPr>
            <a:lvl7pPr lvl="6" algn="r">
              <a:buNone/>
              <a:defRPr sz="1733">
                <a:solidFill>
                  <a:schemeClr val="accent6"/>
                </a:solidFill>
                <a:latin typeface="Lato"/>
                <a:ea typeface="Lato"/>
                <a:cs typeface="Lato"/>
                <a:sym typeface="Lato"/>
              </a:defRPr>
            </a:lvl7pPr>
            <a:lvl8pPr lvl="7" algn="r">
              <a:buNone/>
              <a:defRPr sz="1733">
                <a:solidFill>
                  <a:schemeClr val="accent6"/>
                </a:solidFill>
                <a:latin typeface="Lato"/>
                <a:ea typeface="Lato"/>
                <a:cs typeface="Lato"/>
                <a:sym typeface="Lato"/>
              </a:defRPr>
            </a:lvl8pPr>
            <a:lvl9pPr lvl="8" algn="r">
              <a:buNone/>
              <a:defRPr sz="1733">
                <a:solidFill>
                  <a:schemeClr val="accent6"/>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50096014"/>
      </p:ext>
    </p:extLst>
  </p:cSld>
  <p:clrMap bg1="lt1" tx1="dk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9" r:id="rId8"/>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edudata.fldoe.org/" TargetMode="External"/><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pexels.com/photo/background-book-stack-books-close-up-114839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https://pixabay.com/illustrations/stamp-save-the-date-red-memory-3047232/"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5312283" y="2200275"/>
            <a:ext cx="6592824" cy="1809750"/>
          </a:xfrm>
        </p:spPr>
        <p:txBody>
          <a:bodyPr>
            <a:normAutofit fontScale="90000"/>
          </a:bodyPr>
          <a:lstStyle/>
          <a:p>
            <a:r>
              <a:rPr lang="en-US"/>
              <a:t>Title I Annual Meeting</a:t>
            </a:r>
            <a:br>
              <a:rPr lang="en-US"/>
            </a:br>
            <a:r>
              <a:rPr lang="en-US"/>
              <a:t>2023-2024</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a:xfrm>
            <a:off x="5197983" y="4104382"/>
            <a:ext cx="6592824" cy="2637301"/>
          </a:xfrm>
        </p:spPr>
        <p:txBody>
          <a:bodyPr vert="horz" lIns="91440" tIns="45720" rIns="91440" bIns="45720" rtlCol="0" anchor="t">
            <a:normAutofit/>
          </a:bodyPr>
          <a:lstStyle/>
          <a:p>
            <a:r>
              <a:rPr lang="en-US" dirty="0"/>
              <a:t>James A. Webster Elementary School</a:t>
            </a:r>
          </a:p>
          <a:p>
            <a:r>
              <a:rPr lang="en-US" dirty="0"/>
              <a:t>Principal: Bethany Groves </a:t>
            </a:r>
          </a:p>
          <a:p>
            <a:r>
              <a:rPr lang="en-US" dirty="0"/>
              <a:t>Assistant Principals: </a:t>
            </a:r>
          </a:p>
          <a:p>
            <a:r>
              <a:rPr lang="en-US" dirty="0"/>
              <a:t>Danielle Coates, </a:t>
            </a:r>
          </a:p>
          <a:p>
            <a:r>
              <a:rPr lang="en-US" dirty="0"/>
              <a:t>LaShonda Watson  </a:t>
            </a:r>
          </a:p>
          <a:p>
            <a:endParaRPr lang="en-US" dirty="0"/>
          </a:p>
        </p:txBody>
      </p:sp>
      <p:pic>
        <p:nvPicPr>
          <p:cNvPr id="1028" name="Picture 4" descr="DAL14-013176-01 SJCSD logo-4c">
            <a:extLst>
              <a:ext uri="{FF2B5EF4-FFF2-40B4-BE49-F238E27FC236}">
                <a16:creationId xmlns:a16="http://schemas.microsoft.com/office/drawing/2014/main" id="{E9EF445C-352D-B968-0315-96464A4A0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2736" y="3896818"/>
            <a:ext cx="2352915" cy="217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8" name="Rectangle 37">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spcBef>
                <a:spcPct val="0"/>
              </a:spcBef>
            </a:pPr>
            <a:r>
              <a:rPr lang="en-US" altLang="en-US" kern="1200">
                <a:solidFill>
                  <a:schemeClr val="tx1"/>
                </a:solidFill>
                <a:latin typeface="+mj-lt"/>
                <a:ea typeface="+mj-ea"/>
                <a:cs typeface="+mj-cs"/>
              </a:rPr>
              <a:t>Parent and Family Engagement Plan (PFEP)</a:t>
            </a:r>
            <a:endParaRPr lang="en-US"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a:xfrm>
            <a:off x="838200" y="1825625"/>
            <a:ext cx="6848919" cy="4351338"/>
          </a:xfrm>
        </p:spPr>
        <p:txBody>
          <a:bodyPr vert="horz" lIns="91440" tIns="45720" rIns="91440" bIns="45720" rtlCol="0">
            <a:normAutofit/>
          </a:bodyPr>
          <a:lstStyle/>
          <a:p>
            <a:pPr marL="342900" marR="0" lvl="0" indent="-228600">
              <a:spcBef>
                <a:spcPts val="0"/>
              </a:spcBef>
              <a:spcAft>
                <a:spcPts val="0"/>
              </a:spcAft>
              <a:buFont typeface="Arial" panose="020B0604020202020204" pitchFamily="34" charset="0"/>
              <a:buChar char="•"/>
              <a:tabLst>
                <a:tab pos="628650" algn="l"/>
              </a:tabLst>
            </a:pPr>
            <a:r>
              <a:rPr lang="en-US" sz="2000" dirty="0">
                <a:solidFill>
                  <a:schemeClr val="tx1"/>
                </a:solidFill>
                <a:effectLst/>
              </a:rPr>
              <a:t>Describes how the school will carry out the parental engagement requirements</a:t>
            </a:r>
          </a:p>
          <a:p>
            <a:pPr marL="342900" marR="0" lvl="0" indent="-228600">
              <a:spcBef>
                <a:spcPts val="0"/>
              </a:spcBef>
              <a:spcAft>
                <a:spcPts val="0"/>
              </a:spcAft>
              <a:buFont typeface="Arial" panose="020B0604020202020204" pitchFamily="34" charset="0"/>
              <a:buChar char="•"/>
              <a:tabLst>
                <a:tab pos="628650" algn="l"/>
              </a:tabLst>
            </a:pPr>
            <a:r>
              <a:rPr lang="en-US" sz="2000" dirty="0">
                <a:solidFill>
                  <a:schemeClr val="tx1"/>
                </a:solidFill>
                <a:effectLst/>
              </a:rPr>
              <a:t>Developed jointly with parents </a:t>
            </a:r>
          </a:p>
          <a:p>
            <a:pPr marL="114300" marR="0" lvl="0" indent="-228600">
              <a:spcBef>
                <a:spcPts val="0"/>
              </a:spcBef>
              <a:spcAft>
                <a:spcPts val="0"/>
              </a:spcAft>
              <a:buFont typeface="Arial" panose="020B0604020202020204" pitchFamily="34" charset="0"/>
              <a:buChar char="•"/>
              <a:tabLst>
                <a:tab pos="628650" algn="l"/>
              </a:tabLst>
            </a:pPr>
            <a:endParaRPr lang="en-US" sz="2000" dirty="0">
              <a:solidFill>
                <a:schemeClr val="tx1"/>
              </a:solidFill>
            </a:endParaRPr>
          </a:p>
          <a:p>
            <a:pPr marL="0" marR="0" lvl="0" indent="-228600">
              <a:spcBef>
                <a:spcPts val="0"/>
              </a:spcBef>
              <a:spcAft>
                <a:spcPts val="0"/>
              </a:spcAft>
              <a:buFont typeface="Arial" panose="020B0604020202020204" pitchFamily="34" charset="0"/>
              <a:buChar char="•"/>
              <a:tabLst>
                <a:tab pos="628650" algn="l"/>
              </a:tabLst>
            </a:pPr>
            <a:endParaRPr lang="en-US" sz="2000" dirty="0">
              <a:solidFill>
                <a:schemeClr val="tx1"/>
              </a:solidFill>
              <a:effectLst/>
            </a:endParaRPr>
          </a:p>
          <a:p>
            <a:pPr marL="0" marR="0" indent="0">
              <a:spcBef>
                <a:spcPts val="0"/>
              </a:spcBef>
              <a:spcAft>
                <a:spcPts val="0"/>
              </a:spcAft>
              <a:buNone/>
            </a:pPr>
            <a:r>
              <a:rPr lang="en-US" sz="2000" b="1" dirty="0">
                <a:solidFill>
                  <a:schemeClr val="tx1"/>
                </a:solidFill>
                <a:effectLst/>
              </a:rPr>
              <a:t>Title I schools must:</a:t>
            </a:r>
            <a:endParaRPr lang="en-US" sz="2000" dirty="0">
              <a:solidFill>
                <a:schemeClr val="tx1"/>
              </a:solidFill>
              <a:effectLst/>
            </a:endParaRPr>
          </a:p>
          <a:p>
            <a:pPr marL="342900" marR="0" lvl="0" indent="-228600">
              <a:spcBef>
                <a:spcPts val="0"/>
              </a:spcBef>
              <a:spcAft>
                <a:spcPts val="0"/>
              </a:spcAft>
              <a:buFont typeface="Arial" panose="020B0604020202020204" pitchFamily="34" charset="0"/>
              <a:buChar char="•"/>
              <a:tabLst>
                <a:tab pos="457200" algn="l"/>
              </a:tabLst>
            </a:pPr>
            <a:r>
              <a:rPr lang="en-US" sz="2000" dirty="0">
                <a:solidFill>
                  <a:schemeClr val="tx1"/>
                </a:solidFill>
                <a:effectLst/>
              </a:rPr>
              <a:t>Provide information on how the school works with parents, community, volunteers, and business partnerships to increase student achievement</a:t>
            </a:r>
          </a:p>
          <a:p>
            <a:pPr marL="342900" marR="0" lvl="0" indent="-228600">
              <a:spcBef>
                <a:spcPts val="0"/>
              </a:spcBef>
              <a:spcAft>
                <a:spcPts val="0"/>
              </a:spcAft>
              <a:buFont typeface="Arial" panose="020B0604020202020204" pitchFamily="34" charset="0"/>
              <a:buChar char="•"/>
              <a:tabLst>
                <a:tab pos="457200" algn="l"/>
              </a:tabLst>
            </a:pPr>
            <a:r>
              <a:rPr lang="en-US" sz="2000" dirty="0">
                <a:solidFill>
                  <a:schemeClr val="tx1"/>
                </a:solidFill>
                <a:effectLst/>
              </a:rPr>
              <a:t>Provide trainings to staff on effective strategies to engage parents in their children’s education</a:t>
            </a:r>
          </a:p>
          <a:p>
            <a:pPr marL="342900" marR="0" lvl="0" indent="-228600">
              <a:spcBef>
                <a:spcPts val="0"/>
              </a:spcBef>
              <a:spcAft>
                <a:spcPts val="0"/>
              </a:spcAft>
              <a:buFont typeface="Arial" panose="020B0604020202020204" pitchFamily="34" charset="0"/>
              <a:buChar char="•"/>
              <a:tabLst>
                <a:tab pos="457200" algn="l"/>
              </a:tabLst>
            </a:pPr>
            <a:r>
              <a:rPr lang="en-US" sz="2000" dirty="0">
                <a:solidFill>
                  <a:schemeClr val="tx1"/>
                </a:solidFill>
                <a:effectLst/>
              </a:rPr>
              <a:t>Provide academic parent trainings designed to increase student achievement</a:t>
            </a:r>
          </a:p>
          <a:p>
            <a:pPr marL="342900" marR="0" lvl="0" indent="-228600">
              <a:spcBef>
                <a:spcPts val="0"/>
              </a:spcBef>
              <a:spcAft>
                <a:spcPts val="0"/>
              </a:spcAft>
              <a:buFont typeface="Arial" panose="020B0604020202020204" pitchFamily="34" charset="0"/>
              <a:buChar char="•"/>
              <a:tabLst>
                <a:tab pos="457200" algn="l"/>
              </a:tabLst>
            </a:pPr>
            <a:r>
              <a:rPr lang="en-US" sz="2000" dirty="0">
                <a:solidFill>
                  <a:schemeClr val="tx1"/>
                </a:solidFill>
                <a:effectLst/>
              </a:rPr>
              <a:t>Explain the curriculum, assessments, and the minimum standards that students are required to meet</a:t>
            </a:r>
          </a:p>
          <a:p>
            <a:pPr lvl="0" indent="-228600">
              <a:buFont typeface="Arial" panose="020B0604020202020204" pitchFamily="34" charset="0"/>
              <a:buChar char="•"/>
            </a:pPr>
            <a:endParaRPr lang="en-US" sz="1800" dirty="0">
              <a:solidFill>
                <a:schemeClr val="tx1"/>
              </a:solidFill>
            </a:endParaRPr>
          </a:p>
          <a:p>
            <a:pPr indent="-228600">
              <a:buFont typeface="Arial" panose="020B0604020202020204" pitchFamily="34" charset="0"/>
              <a:buChar char="•"/>
            </a:pPr>
            <a:endParaRPr lang="en-US" sz="1800" dirty="0">
              <a:solidFill>
                <a:schemeClr val="tx1"/>
              </a:solidFill>
            </a:endParaRPr>
          </a:p>
        </p:txBody>
      </p:sp>
      <p:pic>
        <p:nvPicPr>
          <p:cNvPr id="6" name="Picture 5" descr="Glasses on top of a book">
            <a:extLst>
              <a:ext uri="{FF2B5EF4-FFF2-40B4-BE49-F238E27FC236}">
                <a16:creationId xmlns:a16="http://schemas.microsoft.com/office/drawing/2014/main" id="{A1BB7E0E-A03D-7988-5456-A1FDCF0028D9}"/>
              </a:ext>
            </a:extLst>
          </p:cNvPr>
          <p:cNvPicPr>
            <a:picLocks noChangeAspect="1"/>
          </p:cNvPicPr>
          <p:nvPr/>
        </p:nvPicPr>
        <p:blipFill rotWithShape="1">
          <a:blip r:embed="rId3"/>
          <a:srcRect l="4555" r="29197" b="3"/>
          <a:stretch/>
        </p:blipFill>
        <p:spPr>
          <a:xfrm>
            <a:off x="7886860" y="1955682"/>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Slide Number Placeholder 3">
            <a:extLst>
              <a:ext uri="{FF2B5EF4-FFF2-40B4-BE49-F238E27FC236}">
                <a16:creationId xmlns:a16="http://schemas.microsoft.com/office/drawing/2014/main" id="{061AFB6A-C9EA-4C4F-AF77-956073ED3293}"/>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defRPr/>
            </a:pPr>
            <a:fld id="{00000000-1234-1234-1234-123412341234}" type="slidenum">
              <a:rPr lang="en-US">
                <a:solidFill>
                  <a:prstClr val="black">
                    <a:tint val="75000"/>
                  </a:prstClr>
                </a:solidFill>
                <a:latin typeface="Calibri" panose="020F0502020204030204"/>
              </a:rPr>
              <a:pPr>
                <a:spcAft>
                  <a:spcPts val="600"/>
                </a:spcAft>
                <a:defRPr/>
              </a:pPr>
              <a:t>10</a:t>
            </a:fld>
            <a:endParaRPr lang="en-US">
              <a:solidFill>
                <a:prstClr val="black">
                  <a:tint val="75000"/>
                </a:prstClr>
              </a:solidFill>
              <a:latin typeface="Calibri" panose="020F0502020204030204"/>
            </a:endParaRPr>
          </a:p>
        </p:txBody>
      </p:sp>
      <p:sp>
        <p:nvSpPr>
          <p:cNvPr id="40" name="Arc 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89999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Calculator and folders">
            <a:extLst>
              <a:ext uri="{FF2B5EF4-FFF2-40B4-BE49-F238E27FC236}">
                <a16:creationId xmlns:a16="http://schemas.microsoft.com/office/drawing/2014/main" id="{895EB2D2-B8B2-60C6-021E-9E59D00F8C8D}"/>
              </a:ext>
            </a:extLst>
          </p:cNvPr>
          <p:cNvPicPr>
            <a:picLocks noChangeAspect="1"/>
          </p:cNvPicPr>
          <p:nvPr/>
        </p:nvPicPr>
        <p:blipFill rotWithShape="1">
          <a:blip r:embed="rId2"/>
          <a:srcRect l="15081" r="36419"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77FF75-3E5B-4999-AA6E-005A9C0EE359}"/>
              </a:ext>
            </a:extLst>
          </p:cNvPr>
          <p:cNvSpPr>
            <a:spLocks noGrp="1"/>
          </p:cNvSpPr>
          <p:nvPr>
            <p:ph type="title"/>
          </p:nvPr>
        </p:nvSpPr>
        <p:spPr>
          <a:xfrm>
            <a:off x="5827048" y="407987"/>
            <a:ext cx="5721484" cy="1325563"/>
          </a:xfrm>
        </p:spPr>
        <p:txBody>
          <a:bodyPr vert="horz" lIns="91440" tIns="45720" rIns="91440" bIns="45720" rtlCol="0" anchor="ctr">
            <a:normAutofit/>
          </a:bodyPr>
          <a:lstStyle/>
          <a:p>
            <a:pPr>
              <a:spcBef>
                <a:spcPct val="0"/>
              </a:spcBef>
            </a:pPr>
            <a:r>
              <a:rPr lang="en-US" kern="1200">
                <a:solidFill>
                  <a:schemeClr val="tx1"/>
                </a:solidFill>
                <a:latin typeface="+mj-lt"/>
                <a:ea typeface="+mj-ea"/>
                <a:cs typeface="+mj-cs"/>
              </a:rPr>
              <a:t>Accountability </a:t>
            </a:r>
          </a:p>
        </p:txBody>
      </p: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5185611" y="1868487"/>
            <a:ext cx="6362921" cy="4351338"/>
          </a:xfrm>
        </p:spPr>
        <p:txBody>
          <a:bodyPr vert="horz" lIns="91440" tIns="45720" rIns="91440" bIns="45720" rtlCol="0">
            <a:normAutofit lnSpcReduction="10000"/>
          </a:bodyPr>
          <a:lstStyle/>
          <a:p>
            <a:pPr marL="402581" lvl="1" indent="-228600">
              <a:buFont typeface="Arial" panose="020B0604020202020204" pitchFamily="34" charset="0"/>
              <a:buChar char="•"/>
            </a:pPr>
            <a:r>
              <a:rPr lang="en-US" altLang="en-US" sz="2000" dirty="0">
                <a:solidFill>
                  <a:schemeClr val="tx1"/>
                </a:solidFill>
              </a:rPr>
              <a:t>School Report Cards </a:t>
            </a:r>
          </a:p>
          <a:p>
            <a:pPr marL="402581" lvl="1" indent="-228600">
              <a:buFont typeface="Arial" panose="020B0604020202020204" pitchFamily="34" charset="0"/>
              <a:buChar char="•"/>
            </a:pPr>
            <a:endParaRPr lang="en-US" altLang="en-US" sz="2000" dirty="0">
              <a:solidFill>
                <a:schemeClr val="tx1"/>
              </a:solidFill>
            </a:endParaRPr>
          </a:p>
          <a:p>
            <a:pPr lvl="1" indent="-228600">
              <a:buFont typeface="Arial" panose="020B0604020202020204" pitchFamily="34" charset="0"/>
              <a:buChar char="•"/>
            </a:pPr>
            <a:r>
              <a:rPr lang="en-US" altLang="en-US" sz="2000" dirty="0">
                <a:solidFill>
                  <a:schemeClr val="tx1"/>
                </a:solidFill>
              </a:rPr>
              <a:t>School Grade and Overview</a:t>
            </a:r>
          </a:p>
          <a:p>
            <a:pPr lvl="1" indent="-228600">
              <a:buFont typeface="Arial" panose="020B0604020202020204" pitchFamily="34" charset="0"/>
              <a:buChar char="•"/>
            </a:pPr>
            <a:r>
              <a:rPr lang="en-US" altLang="en-US" sz="2000" dirty="0">
                <a:solidFill>
                  <a:schemeClr val="tx1"/>
                </a:solidFill>
              </a:rPr>
              <a:t>Population and Enrollment </a:t>
            </a:r>
          </a:p>
          <a:p>
            <a:pPr lvl="1" indent="-228600">
              <a:buFont typeface="Arial" panose="020B0604020202020204" pitchFamily="34" charset="0"/>
              <a:buChar char="•"/>
            </a:pPr>
            <a:r>
              <a:rPr lang="en-US" altLang="en-US" sz="2000" dirty="0">
                <a:solidFill>
                  <a:schemeClr val="tx1"/>
                </a:solidFill>
              </a:rPr>
              <a:t>Assessments – Academic Achievement, Growth, and Population</a:t>
            </a:r>
          </a:p>
          <a:p>
            <a:pPr lvl="1" indent="-228600">
              <a:buFont typeface="Arial" panose="020B0604020202020204" pitchFamily="34" charset="0"/>
              <a:buChar char="•"/>
            </a:pPr>
            <a:r>
              <a:rPr lang="en-US" altLang="en-US" sz="2000" dirty="0">
                <a:solidFill>
                  <a:schemeClr val="tx1"/>
                </a:solidFill>
              </a:rPr>
              <a:t>Assessments – English Language Learners </a:t>
            </a:r>
          </a:p>
          <a:p>
            <a:pPr lvl="1" indent="-228600">
              <a:buFont typeface="Arial" panose="020B0604020202020204" pitchFamily="34" charset="0"/>
              <a:buChar char="•"/>
            </a:pPr>
            <a:r>
              <a:rPr lang="en-US" altLang="en-US" sz="2000" dirty="0">
                <a:solidFill>
                  <a:schemeClr val="tx1"/>
                </a:solidFill>
              </a:rPr>
              <a:t>Graduation and Beyond</a:t>
            </a:r>
          </a:p>
          <a:p>
            <a:pPr lvl="1" indent="-228600">
              <a:buFont typeface="Arial" panose="020B0604020202020204" pitchFamily="34" charset="0"/>
              <a:buChar char="•"/>
            </a:pPr>
            <a:r>
              <a:rPr lang="en-US" altLang="en-US" sz="2000" dirty="0">
                <a:solidFill>
                  <a:schemeClr val="tx1"/>
                </a:solidFill>
              </a:rPr>
              <a:t>Educator Qualifications and Equity </a:t>
            </a:r>
          </a:p>
          <a:p>
            <a:pPr lvl="1" indent="-228600">
              <a:buFont typeface="Arial" panose="020B0604020202020204" pitchFamily="34" charset="0"/>
              <a:buChar char="•"/>
            </a:pPr>
            <a:r>
              <a:rPr lang="en-US" altLang="en-US" sz="2000" dirty="0">
                <a:solidFill>
                  <a:schemeClr val="tx1"/>
                </a:solidFill>
              </a:rPr>
              <a:t>Long-Term Goals and Interim Progress</a:t>
            </a:r>
          </a:p>
          <a:p>
            <a:pPr lvl="1" indent="-228600">
              <a:buFont typeface="Arial" panose="020B0604020202020204" pitchFamily="34" charset="0"/>
              <a:buChar char="•"/>
            </a:pPr>
            <a:r>
              <a:rPr lang="en-US" altLang="en-US" sz="2000" dirty="0">
                <a:solidFill>
                  <a:schemeClr val="tx1"/>
                </a:solidFill>
              </a:rPr>
              <a:t>Accelerated Course Enrollment </a:t>
            </a:r>
          </a:p>
          <a:p>
            <a:pPr lvl="1" indent="-228600">
              <a:buFont typeface="Arial" panose="020B0604020202020204" pitchFamily="34" charset="0"/>
              <a:buChar char="•"/>
            </a:pPr>
            <a:r>
              <a:rPr lang="en-US" altLang="en-US" sz="2000" dirty="0">
                <a:solidFill>
                  <a:schemeClr val="tx1"/>
                </a:solidFill>
              </a:rPr>
              <a:t>Per-Pupil Expenditures </a:t>
            </a:r>
          </a:p>
          <a:p>
            <a:pPr lvl="1" indent="-228600">
              <a:buFont typeface="Arial" panose="020B0604020202020204" pitchFamily="34" charset="0"/>
              <a:buChar char="•"/>
            </a:pPr>
            <a:r>
              <a:rPr lang="en-US" altLang="en-US" sz="2000" dirty="0">
                <a:solidFill>
                  <a:schemeClr val="tx1"/>
                </a:solidFill>
              </a:rPr>
              <a:t>National Data</a:t>
            </a:r>
          </a:p>
          <a:p>
            <a:pPr lvl="1" indent="-228600">
              <a:buFont typeface="Arial" panose="020B0604020202020204" pitchFamily="34" charset="0"/>
              <a:buChar char="•"/>
            </a:pPr>
            <a:endParaRPr lang="en-US" altLang="en-US" sz="2000" dirty="0">
              <a:solidFill>
                <a:schemeClr val="tx1"/>
              </a:solidFill>
            </a:endParaRPr>
          </a:p>
          <a:p>
            <a:pPr marL="402581" lvl="1" indent="-228600">
              <a:buFont typeface="Arial" panose="020B0604020202020204" pitchFamily="34" charset="0"/>
              <a:buChar char="•"/>
            </a:pPr>
            <a:r>
              <a:rPr lang="en-US" altLang="en-US" sz="2000" dirty="0">
                <a:solidFill>
                  <a:schemeClr val="tx1"/>
                </a:solidFill>
              </a:rPr>
              <a:t>Available online at </a:t>
            </a:r>
            <a:r>
              <a:rPr lang="en-US" sz="2000" dirty="0">
                <a:solidFill>
                  <a:schemeClr val="tx1"/>
                </a:solidFill>
                <a:hlinkClick r:id="rId3"/>
              </a:rPr>
              <a:t>https://edudata.fldoe.org/</a:t>
            </a:r>
            <a:r>
              <a:rPr lang="en-US" altLang="en-US" sz="2000" dirty="0">
                <a:solidFill>
                  <a:schemeClr val="tx1"/>
                </a:solidFill>
              </a:rPr>
              <a:t> </a:t>
            </a:r>
            <a:r>
              <a:rPr lang="en-US" sz="2000" dirty="0">
                <a:solidFill>
                  <a:schemeClr val="tx1"/>
                </a:solidFill>
              </a:rPr>
              <a:t>or by request. </a:t>
            </a:r>
          </a:p>
          <a:p>
            <a:pPr indent="-228600">
              <a:buFont typeface="Arial" panose="020B0604020202020204" pitchFamily="34" charset="0"/>
              <a:buChar char="•"/>
            </a:pPr>
            <a:endParaRPr lang="en-US" sz="1300" dirty="0">
              <a:solidFill>
                <a:schemeClr val="tx1"/>
              </a:solidFill>
            </a:endParaRPr>
          </a:p>
        </p:txBody>
      </p:sp>
      <p:sp>
        <p:nvSpPr>
          <p:cNvPr id="4" name="Slide Number Placeholder 3">
            <a:extLst>
              <a:ext uri="{FF2B5EF4-FFF2-40B4-BE49-F238E27FC236}">
                <a16:creationId xmlns:a16="http://schemas.microsoft.com/office/drawing/2014/main" id="{4ECECAAD-40EC-4BB2-BD2C-5F687F8DB44B}"/>
              </a:ext>
            </a:extLst>
          </p:cNvPr>
          <p:cNvSpPr>
            <a:spLocks noGrp="1"/>
          </p:cNvSpPr>
          <p:nvPr>
            <p:ph type="sldNum" idx="12"/>
          </p:nvPr>
        </p:nvSpPr>
        <p:spPr>
          <a:xfrm>
            <a:off x="10047382" y="6356350"/>
            <a:ext cx="1306417" cy="365125"/>
          </a:xfrm>
        </p:spPr>
        <p:txBody>
          <a:bodyPr vert="horz" lIns="91440" tIns="45720" rIns="91440" bIns="45720" rtlCol="0" anchor="ctr">
            <a:normAutofit/>
          </a:bodyPr>
          <a:lstStyle/>
          <a:p>
            <a:pPr>
              <a:spcAft>
                <a:spcPts val="600"/>
              </a:spcAft>
              <a:defRPr/>
            </a:pPr>
            <a:fld id="{00000000-1234-1234-1234-123412341234}" type="slidenum">
              <a:rPr lang="en-US">
                <a:solidFill>
                  <a:prstClr val="black">
                    <a:tint val="75000"/>
                  </a:prstClr>
                </a:solidFill>
                <a:latin typeface="Calibri" panose="020F0502020204030204"/>
              </a:rPr>
              <a:pPr>
                <a:spcAft>
                  <a:spcPts val="600"/>
                </a:spcAft>
                <a:defRPr/>
              </a:pPr>
              <a:t>11</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55781837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CDDE-5E43-AE19-F37A-C3248086F060}"/>
              </a:ext>
            </a:extLst>
          </p:cNvPr>
          <p:cNvSpPr>
            <a:spLocks noGrp="1"/>
          </p:cNvSpPr>
          <p:nvPr>
            <p:ph type="title"/>
          </p:nvPr>
        </p:nvSpPr>
        <p:spPr/>
        <p:txBody>
          <a:bodyPr/>
          <a:lstStyle/>
          <a:p>
            <a:r>
              <a:rPr lang="en-US" dirty="0"/>
              <a:t>School Data</a:t>
            </a:r>
          </a:p>
        </p:txBody>
      </p:sp>
      <p:sp>
        <p:nvSpPr>
          <p:cNvPr id="4" name="Slide Number Placeholder 3">
            <a:extLst>
              <a:ext uri="{FF2B5EF4-FFF2-40B4-BE49-F238E27FC236}">
                <a16:creationId xmlns:a16="http://schemas.microsoft.com/office/drawing/2014/main" id="{1DFB2495-23DD-4976-DA53-BFCCEA46E46D}"/>
              </a:ext>
            </a:extLst>
          </p:cNvPr>
          <p:cNvSpPr>
            <a:spLocks noGrp="1"/>
          </p:cNvSpPr>
          <p:nvPr>
            <p:ph type="sldNum" idx="12"/>
          </p:nvPr>
        </p:nvSpPr>
        <p:spPr/>
        <p:txBody>
          <a:bodyPr/>
          <a:lstStyle/>
          <a:p>
            <a:fld id="{00000000-1234-1234-1234-123412341234}" type="slidenum">
              <a:rPr lang="en" smtClean="0"/>
              <a:pPr/>
              <a:t>12</a:t>
            </a:fld>
            <a:endParaRPr lang="en"/>
          </a:p>
        </p:txBody>
      </p:sp>
      <p:sp>
        <p:nvSpPr>
          <p:cNvPr id="6" name="Text Placeholder 5">
            <a:extLst>
              <a:ext uri="{FF2B5EF4-FFF2-40B4-BE49-F238E27FC236}">
                <a16:creationId xmlns:a16="http://schemas.microsoft.com/office/drawing/2014/main" id="{7D302896-CFF8-5E1A-ADC0-83F1337DDA0C}"/>
              </a:ext>
            </a:extLst>
          </p:cNvPr>
          <p:cNvSpPr>
            <a:spLocks noGrp="1"/>
          </p:cNvSpPr>
          <p:nvPr>
            <p:ph type="body" idx="1"/>
          </p:nvPr>
        </p:nvSpPr>
        <p:spPr/>
        <p:txBody>
          <a:bodyPr/>
          <a:lstStyle/>
          <a:p>
            <a:pPr marL="152400" indent="0">
              <a:buNone/>
            </a:pPr>
            <a:r>
              <a:rPr lang="en-US" dirty="0"/>
              <a:t>On the State's New Florida Assessment of Student Thinking (FAST)</a:t>
            </a:r>
          </a:p>
          <a:p>
            <a:pPr marL="152400" indent="0">
              <a:buNone/>
            </a:pPr>
            <a:r>
              <a:rPr lang="en-US" dirty="0"/>
              <a:t>                    </a:t>
            </a:r>
          </a:p>
          <a:p>
            <a:pPr marL="152400" indent="0">
              <a:buNone/>
            </a:pPr>
            <a:r>
              <a:rPr lang="en-US" dirty="0"/>
              <a:t>                        ELA                     MATH</a:t>
            </a:r>
          </a:p>
          <a:p>
            <a:pPr marL="152400" indent="0">
              <a:buNone/>
            </a:pPr>
            <a:r>
              <a:rPr lang="en-US" dirty="0"/>
              <a:t>3rd grade      45%                     51%</a:t>
            </a:r>
          </a:p>
          <a:p>
            <a:pPr marL="152400" indent="0">
              <a:buNone/>
            </a:pPr>
            <a:r>
              <a:rPr lang="en-US" dirty="0"/>
              <a:t>4th grade      44%                     55%</a:t>
            </a:r>
          </a:p>
          <a:p>
            <a:pPr marL="152400" indent="0">
              <a:buNone/>
            </a:pPr>
            <a:r>
              <a:rPr lang="en-US" dirty="0"/>
              <a:t>5th grade      52%                     58%</a:t>
            </a:r>
          </a:p>
          <a:p>
            <a:pPr marL="152400" indent="0">
              <a:buNone/>
            </a:pPr>
            <a:endParaRPr lang="en-US" dirty="0"/>
          </a:p>
          <a:p>
            <a:pPr marL="152400" indent="0">
              <a:buNone/>
            </a:pPr>
            <a:endParaRPr lang="en-US" dirty="0"/>
          </a:p>
          <a:p>
            <a:pPr marL="608965" indent="-456565"/>
            <a:endParaRPr lang="en-US" dirty="0"/>
          </a:p>
        </p:txBody>
      </p:sp>
    </p:spTree>
    <p:extLst>
      <p:ext uri="{BB962C8B-B14F-4D97-AF65-F5344CB8AC3E}">
        <p14:creationId xmlns:p14="http://schemas.microsoft.com/office/powerpoint/2010/main" val="163371908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0"/>
            <a:ext cx="9144000" cy="22462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76E6300-EEFB-23E1-F3EE-0D865FCC1240}"/>
              </a:ext>
            </a:extLst>
          </p:cNvPr>
          <p:cNvSpPr/>
          <p:nvPr/>
        </p:nvSpPr>
        <p:spPr>
          <a:xfrm>
            <a:off x="721895" y="2658671"/>
            <a:ext cx="10311063" cy="2718180"/>
          </a:xfrm>
          <a:prstGeom prst="rect">
            <a:avLst/>
          </a:prstGeom>
        </p:spPr>
        <p:txBody>
          <a:bodyPr wrap="square">
            <a:spAutoFit/>
          </a:bodyPr>
          <a:lstStyle/>
          <a:p>
            <a:pPr lvl="1"/>
            <a:r>
              <a:rPr lang="en-US" sz="2133"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Florida’s academic content standards establish high expectations for all students.</a:t>
            </a:r>
          </a:p>
          <a:p>
            <a:pPr lvl="1"/>
            <a:endParaRPr lang="en-US" sz="2133"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endParaRPr>
          </a:p>
          <a:p>
            <a:pPr lvl="1"/>
            <a:r>
              <a:rPr lang="en-US" sz="2133"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Florida Standards identify what your child needs to know and be able to do in all content areas. You may read more information by visiting </a:t>
            </a:r>
            <a:r>
              <a:rPr lang="en-US" sz="2133" dirty="0">
                <a:solidFill>
                  <a:srgbClr val="0070C0"/>
                </a:solidFill>
                <a:latin typeface="Nirmala UI" panose="020B0502040204020203" pitchFamily="34" charset="0"/>
                <a:ea typeface="Nirmala UI" panose="020B0502040204020203" pitchFamily="34" charset="0"/>
                <a:cs typeface="Nirmala UI" panose="020B0502040204020203" pitchFamily="34" charset="0"/>
              </a:rPr>
              <a:t>fldoe.org/academic/standards/.</a:t>
            </a:r>
          </a:p>
          <a:p>
            <a:pPr lvl="1"/>
            <a:endParaRPr lang="en-US" sz="2133" dirty="0">
              <a:latin typeface="Nirmala UI" panose="020B0502040204020203" pitchFamily="34" charset="0"/>
              <a:ea typeface="Nirmala UI" panose="020B0502040204020203" pitchFamily="34" charset="0"/>
              <a:cs typeface="Nirmala UI" panose="020B0502040204020203" pitchFamily="34" charset="0"/>
            </a:endParaRPr>
          </a:p>
          <a:p>
            <a:pPr lvl="1"/>
            <a:r>
              <a:rPr lang="en-US" sz="2133"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Your child’s teacher will explain the standards for your child’s grade level during Curriculum Night.</a:t>
            </a:r>
          </a:p>
        </p:txBody>
      </p:sp>
    </p:spTree>
    <p:extLst>
      <p:ext uri="{BB962C8B-B14F-4D97-AF65-F5344CB8AC3E}">
        <p14:creationId xmlns:p14="http://schemas.microsoft.com/office/powerpoint/2010/main" val="143653348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ctrTitle" idx="4294967295"/>
          </p:nvPr>
        </p:nvSpPr>
        <p:spPr>
          <a:xfrm>
            <a:off x="1221367" y="587125"/>
            <a:ext cx="7636307" cy="712286"/>
          </a:xfrm>
          <a:prstGeom prst="rect">
            <a:avLst/>
          </a:prstGeom>
        </p:spPr>
        <p:txBody>
          <a:bodyPr spcFirstLastPara="1" vert="horz" wrap="square" lIns="121900" tIns="121900" rIns="121900" bIns="121900" rtlCol="0" anchor="b" anchorCtr="0">
            <a:noAutofit/>
          </a:bodyPr>
          <a:lstStyle/>
          <a:p>
            <a:pPr lvl="0"/>
            <a:r>
              <a:rPr lang="en-US" altLang="en-US" sz="3733" dirty="0">
                <a:solidFill>
                  <a:schemeClr val="tx1">
                    <a:lumMod val="75000"/>
                  </a:schemeClr>
                </a:solidFill>
              </a:rPr>
              <a:t>Assessments</a:t>
            </a:r>
            <a:endParaRPr sz="3733" dirty="0">
              <a:solidFill>
                <a:schemeClr val="tx1">
                  <a:lumMod val="75000"/>
                </a:schemeClr>
              </a:solidFill>
            </a:endParaRPr>
          </a:p>
        </p:txBody>
      </p:sp>
      <p:sp>
        <p:nvSpPr>
          <p:cNvPr id="104" name="Google Shape;104;p14"/>
          <p:cNvSpPr txBox="1">
            <a:spLocks noGrp="1"/>
          </p:cNvSpPr>
          <p:nvPr>
            <p:ph type="body" idx="4294967295"/>
          </p:nvPr>
        </p:nvSpPr>
        <p:spPr>
          <a:xfrm>
            <a:off x="1221367" y="1852863"/>
            <a:ext cx="7414800" cy="3385176"/>
          </a:xfrm>
          <a:prstGeom prst="rect">
            <a:avLst/>
          </a:prstGeom>
        </p:spPr>
        <p:txBody>
          <a:bodyPr spcFirstLastPara="1" vert="horz" wrap="square" lIns="121900" tIns="121900" rIns="121900" bIns="121900" rtlCol="0" anchor="t" anchorCtr="0">
            <a:noAutofit/>
          </a:bodyPr>
          <a:lstStyle/>
          <a:p>
            <a:pPr marL="0" indent="0">
              <a:spcBef>
                <a:spcPts val="800"/>
              </a:spcBef>
              <a:buNone/>
            </a:pPr>
            <a:r>
              <a:rPr lang="en-US" sz="3200" dirty="0"/>
              <a:t>FAST Test – PM 1, PM 2, and PM 3</a:t>
            </a:r>
          </a:p>
          <a:p>
            <a:pPr marL="0" indent="0">
              <a:spcBef>
                <a:spcPts val="800"/>
              </a:spcBef>
              <a:buNone/>
            </a:pPr>
            <a:r>
              <a:rPr lang="en-US" sz="3200" dirty="0"/>
              <a:t>BAS – Reading levels (alphabet)</a:t>
            </a:r>
          </a:p>
          <a:p>
            <a:pPr marL="0" indent="0">
              <a:spcBef>
                <a:spcPts val="800"/>
              </a:spcBef>
              <a:buNone/>
            </a:pPr>
            <a:r>
              <a:rPr lang="en-US" sz="3200" err="1"/>
              <a:t>Dibels</a:t>
            </a:r>
            <a:r>
              <a:rPr lang="en-US" sz="3200"/>
              <a:t> – Fluency rate</a:t>
            </a:r>
          </a:p>
          <a:p>
            <a:pPr marL="0" indent="0">
              <a:spcBef>
                <a:spcPts val="800"/>
              </a:spcBef>
              <a:buNone/>
            </a:pPr>
            <a:r>
              <a:rPr lang="en-US" sz="3200" dirty="0"/>
              <a:t>Common District Assessments in Reading and Math as well as unit tests from the curriculum</a:t>
            </a:r>
          </a:p>
        </p:txBody>
      </p:sp>
      <p:sp>
        <p:nvSpPr>
          <p:cNvPr id="106" name="Google Shape;106;p14"/>
          <p:cNvSpPr txBox="1">
            <a:spLocks noGrp="1"/>
          </p:cNvSpPr>
          <p:nvPr>
            <p:ph type="sldNum" idx="12"/>
          </p:nvPr>
        </p:nvSpPr>
        <p:spPr>
          <a:xfrm>
            <a:off x="11307433" y="6262577"/>
            <a:ext cx="731600" cy="4180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14</a:t>
            </a:fld>
            <a:endParaRPr/>
          </a:p>
        </p:txBody>
      </p:sp>
      <p:pic>
        <p:nvPicPr>
          <p:cNvPr id="3" name="Picture 2">
            <a:extLst>
              <a:ext uri="{FF2B5EF4-FFF2-40B4-BE49-F238E27FC236}">
                <a16:creationId xmlns:a16="http://schemas.microsoft.com/office/drawing/2014/main" id="{0BC9FCE0-6F4B-471C-A934-618A7DF5081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25773" y="1"/>
            <a:ext cx="2766228" cy="67452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83" name="Freeform: Shape 28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87" name="Rectangle 28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Google Shape;220;p26"/>
          <p:cNvSpPr txBox="1">
            <a:spLocks noGrp="1"/>
          </p:cNvSpPr>
          <p:nvPr>
            <p:ph type="ctrTitle" idx="4294967295"/>
          </p:nvPr>
        </p:nvSpPr>
        <p:spPr>
          <a:xfrm>
            <a:off x="838200" y="365125"/>
            <a:ext cx="5779168" cy="1325563"/>
          </a:xfrm>
          <a:prstGeom prst="rect">
            <a:avLst/>
          </a:prstGeom>
        </p:spPr>
        <p:txBody>
          <a:bodyPr spcFirstLastPara="1" vert="horz" lIns="91440" tIns="45720" rIns="91440" bIns="45720" rtlCol="0" anchor="ctr" anchorCtr="0">
            <a:normAutofit/>
          </a:bodyPr>
          <a:lstStyle/>
          <a:p>
            <a:pPr lvl="0"/>
            <a:r>
              <a:rPr lang="en-US" altLang="en-US" kern="1200" dirty="0">
                <a:solidFill>
                  <a:schemeClr val="tx1"/>
                </a:solidFill>
                <a:latin typeface="+mj-lt"/>
                <a:ea typeface="+mj-ea"/>
                <a:cs typeface="+mj-cs"/>
              </a:rPr>
              <a:t>Working Together for Student Success</a:t>
            </a:r>
            <a:endParaRPr lang="en-US" b="1" kern="1200" dirty="0">
              <a:solidFill>
                <a:schemeClr val="tx1"/>
              </a:solidFill>
              <a:latin typeface="+mj-lt"/>
              <a:ea typeface="+mj-ea"/>
              <a:cs typeface="+mj-cs"/>
              <a:sym typeface="Lato"/>
            </a:endParaRPr>
          </a:p>
        </p:txBody>
      </p:sp>
      <p:sp>
        <p:nvSpPr>
          <p:cNvPr id="221" name="Google Shape;221;p26"/>
          <p:cNvSpPr txBox="1">
            <a:spLocks noGrp="1"/>
          </p:cNvSpPr>
          <p:nvPr>
            <p:ph type="subTitle" idx="4294967295"/>
          </p:nvPr>
        </p:nvSpPr>
        <p:spPr>
          <a:xfrm>
            <a:off x="838200" y="1687040"/>
            <a:ext cx="6980348" cy="4789748"/>
          </a:xfrm>
          <a:prstGeom prst="rect">
            <a:avLst/>
          </a:prstGeom>
        </p:spPr>
        <p:txBody>
          <a:bodyPr spcFirstLastPara="1" vert="horz" lIns="91440" tIns="45720" rIns="91440" bIns="45720" rtlCol="0" anchor="t" anchorCtr="0">
            <a:normAutofit fontScale="92500"/>
          </a:bodyPr>
          <a:lstStyle/>
          <a:p>
            <a:pPr marL="0" indent="0">
              <a:buNone/>
            </a:pPr>
            <a:r>
              <a:rPr lang="en-US" altLang="en-US" b="1" dirty="0"/>
              <a:t>Please join us…</a:t>
            </a:r>
          </a:p>
          <a:p>
            <a:pPr marL="0"/>
            <a:endParaRPr lang="en-US" altLang="en-US" sz="2000" b="1" dirty="0"/>
          </a:p>
          <a:p>
            <a:pPr marL="0"/>
            <a:r>
              <a:rPr lang="en-US" altLang="en-US" sz="2000" b="1" dirty="0"/>
              <a:t>      October 1 – ELKS LODGE – Jeepers Creepers                      Fundraiser for Webster  11 AM – 4 PM</a:t>
            </a:r>
          </a:p>
          <a:p>
            <a:pPr marL="228600" lvl="1" indent="0">
              <a:buNone/>
            </a:pPr>
            <a:r>
              <a:rPr lang="en-US" altLang="en-US" sz="1600" b="1" dirty="0"/>
              <a:t>                Food trucks, Jeeps, live Band, vendors, FUN</a:t>
            </a:r>
          </a:p>
          <a:p>
            <a:pPr marL="0" indent="0">
              <a:buNone/>
            </a:pPr>
            <a:r>
              <a:rPr lang="en-US" altLang="en-US" sz="2000" b="1" dirty="0"/>
              <a:t>      </a:t>
            </a:r>
          </a:p>
          <a:p>
            <a:pPr marL="0"/>
            <a:r>
              <a:rPr lang="en-US" altLang="en-US" sz="2000" b="1" dirty="0"/>
              <a:t>      </a:t>
            </a:r>
            <a:r>
              <a:rPr lang="en-US" altLang="en-US" b="1" dirty="0"/>
              <a:t>October 13th – 5:30 – 7:00 – </a:t>
            </a:r>
            <a:endParaRPr lang="en-US" b="1"/>
          </a:p>
          <a:p>
            <a:pPr marL="0"/>
            <a:r>
              <a:rPr lang="en-US" altLang="en-US" sz="2000" b="1" dirty="0"/>
              <a:t>                           </a:t>
            </a:r>
            <a:r>
              <a:rPr lang="en-US" altLang="en-US" sz="2400" b="1" dirty="0"/>
              <a:t>WEBSTER PTO</a:t>
            </a:r>
            <a:endParaRPr lang="en-US" sz="2400" b="1"/>
          </a:p>
          <a:p>
            <a:pPr marL="0"/>
            <a:r>
              <a:rPr lang="en-US" altLang="en-US" sz="3200" b="1" dirty="0"/>
              <a:t>                          FALL FESTIVAL!!! </a:t>
            </a:r>
            <a:endParaRPr lang="en-US" sz="3200" b="1" dirty="0"/>
          </a:p>
          <a:p>
            <a:pPr marL="0"/>
            <a:endParaRPr lang="en-US" altLang="en-US" sz="2400" dirty="0"/>
          </a:p>
          <a:p>
            <a:pPr marL="0"/>
            <a:r>
              <a:rPr lang="en-US" altLang="en-US" sz="2400" dirty="0"/>
              <a:t>Parent/Teacher Conferences middle of October </a:t>
            </a:r>
            <a:endParaRPr lang="en-US"/>
          </a:p>
          <a:p>
            <a:pPr marL="0"/>
            <a:endParaRPr lang="en-US" altLang="en-US" sz="2000" b="1" dirty="0"/>
          </a:p>
          <a:p>
            <a:endParaRPr lang="en-US" altLang="en-US" sz="2000" dirty="0"/>
          </a:p>
          <a:p>
            <a:pPr marL="0">
              <a:spcBef>
                <a:spcPts val="800"/>
              </a:spcBef>
            </a:pPr>
            <a:endParaRPr lang="en-US" sz="2000" dirty="0"/>
          </a:p>
        </p:txBody>
      </p:sp>
      <p:pic>
        <p:nvPicPr>
          <p:cNvPr id="6" name="Picture 5">
            <a:extLst>
              <a:ext uri="{FF2B5EF4-FFF2-40B4-BE49-F238E27FC236}">
                <a16:creationId xmlns:a16="http://schemas.microsoft.com/office/drawing/2014/main" id="{A016998D-D089-4E2C-99D2-513C6BA2392C}"/>
              </a:ext>
            </a:extLst>
          </p:cNvPr>
          <p:cNvPicPr>
            <a:picLocks noChangeAspect="1"/>
          </p:cNvPicPr>
          <p:nvPr/>
        </p:nvPicPr>
        <p:blipFill rotWithShape="1">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1"/>
          <a:stretch/>
        </p:blipFill>
        <p:spPr>
          <a:xfrm>
            <a:off x="7722457" y="1486574"/>
            <a:ext cx="3873641" cy="387364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23" name="Google Shape;223;p26"/>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defRPr/>
            </a:pPr>
            <a:fld id="{00000000-1234-1234-1234-123412341234}" type="slidenum">
              <a:rPr lang="en-US">
                <a:solidFill>
                  <a:prstClr val="black">
                    <a:tint val="75000"/>
                  </a:prstClr>
                </a:solidFill>
                <a:latin typeface="Calibri" panose="020F0502020204030204"/>
              </a:rPr>
              <a:pPr>
                <a:spcAft>
                  <a:spcPts val="600"/>
                </a:spcAft>
                <a:defRPr/>
              </a:pPr>
              <a:t>15</a:t>
            </a:fld>
            <a:endParaRPr lang="en-US">
              <a:solidFill>
                <a:prstClr val="black">
                  <a:tint val="75000"/>
                </a:prstClr>
              </a:solidFill>
              <a:latin typeface="Calibri" panose="020F0502020204030204"/>
            </a:endParaRPr>
          </a:p>
        </p:txBody>
      </p:sp>
      <p:sp>
        <p:nvSpPr>
          <p:cNvPr id="28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719585" y="2216821"/>
            <a:ext cx="2546291" cy="1143200"/>
          </a:xfrm>
          <a:prstGeom prst="rect">
            <a:avLst/>
          </a:prstGeom>
        </p:spPr>
        <p:txBody>
          <a:bodyPr spcFirstLastPara="1" vert="horz" wrap="square" lIns="121900" tIns="121900" rIns="121900" bIns="121900" rtlCol="0" anchor="t" anchorCtr="0">
            <a:noAutofit/>
          </a:bodyPr>
          <a:lstStyle/>
          <a:p>
            <a:r>
              <a:rPr lang="en-US" i="0" dirty="0">
                <a:solidFill>
                  <a:schemeClr val="tx1"/>
                </a:solidFill>
              </a:rPr>
              <a:t>Next Steps</a:t>
            </a:r>
            <a:endParaRPr i="0" dirty="0">
              <a:solidFill>
                <a:schemeClr val="tx1"/>
              </a:solidFill>
            </a:endParaRPr>
          </a:p>
        </p:txBody>
      </p:sp>
      <p:sp>
        <p:nvSpPr>
          <p:cNvPr id="255" name="Google Shape;255;p33"/>
          <p:cNvSpPr txBox="1">
            <a:spLocks noGrp="1"/>
          </p:cNvSpPr>
          <p:nvPr>
            <p:ph type="sldNum" idx="12"/>
          </p:nvPr>
        </p:nvSpPr>
        <p:spPr>
          <a:xfrm>
            <a:off x="11409045" y="6333135"/>
            <a:ext cx="731600" cy="524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16</a:t>
            </a:fld>
            <a:endParaRPr/>
          </a:p>
        </p:txBody>
      </p:sp>
      <p:grpSp>
        <p:nvGrpSpPr>
          <p:cNvPr id="20" name="Google Shape;1070;p43">
            <a:extLst>
              <a:ext uri="{FF2B5EF4-FFF2-40B4-BE49-F238E27FC236}">
                <a16:creationId xmlns:a16="http://schemas.microsoft.com/office/drawing/2014/main" id="{B19B9273-42A9-480F-BBA0-E33695559D88}"/>
              </a:ext>
            </a:extLst>
          </p:cNvPr>
          <p:cNvGrpSpPr/>
          <p:nvPr/>
        </p:nvGrpSpPr>
        <p:grpSpPr>
          <a:xfrm>
            <a:off x="3092116" y="481263"/>
            <a:ext cx="6906125" cy="5534526"/>
            <a:chOff x="557511" y="3212204"/>
            <a:chExt cx="719836" cy="722871"/>
          </a:xfrm>
        </p:grpSpPr>
        <p:sp>
          <p:nvSpPr>
            <p:cNvPr id="21" name="Google Shape;1071;p43">
              <a:extLst>
                <a:ext uri="{FF2B5EF4-FFF2-40B4-BE49-F238E27FC236}">
                  <a16:creationId xmlns:a16="http://schemas.microsoft.com/office/drawing/2014/main" id="{1709AA47-AE33-451B-91EC-600B03F6E737}"/>
                </a:ext>
              </a:extLst>
            </p:cNvPr>
            <p:cNvSpPr/>
            <p:nvPr/>
          </p:nvSpPr>
          <p:spPr>
            <a:xfrm>
              <a:off x="557511" y="3212204"/>
              <a:ext cx="445612" cy="361436"/>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91433" tIns="45700" rIns="91433" bIns="45700" anchor="t" anchorCtr="0">
              <a:noAutofit/>
            </a:bodyPr>
            <a:lstStyle/>
            <a:p>
              <a:pPr>
                <a:buClr>
                  <a:schemeClr val="dk1"/>
                </a:buClr>
                <a:buSzPts val="1400"/>
              </a:pPr>
              <a:endParaRPr lang="en-US" sz="2400" dirty="0">
                <a:solidFill>
                  <a:schemeClr val="dk1"/>
                </a:solidFill>
                <a:latin typeface="Calibri"/>
                <a:ea typeface="Calibri"/>
                <a:cs typeface="Calibri"/>
                <a:sym typeface="Calibri"/>
              </a:endParaRPr>
            </a:p>
            <a:p>
              <a:pPr>
                <a:buClr>
                  <a:schemeClr val="dk1"/>
                </a:buClr>
                <a:buSzPts val="1400"/>
              </a:pPr>
              <a:endParaRPr lang="en-US" sz="2400"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endParaRPr>
            </a:p>
            <a:p>
              <a:pPr>
                <a:buClr>
                  <a:schemeClr val="dk1"/>
                </a:buClr>
                <a:buSzPts val="1400"/>
              </a:pPr>
              <a:r>
                <a:rPr lang="en-US" sz="3200"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We encourage </a:t>
              </a:r>
            </a:p>
            <a:p>
              <a:pPr>
                <a:buClr>
                  <a:schemeClr val="dk1"/>
                </a:buClr>
                <a:buSzPts val="1400"/>
              </a:pPr>
              <a:r>
                <a:rPr lang="en-US" sz="3200"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you to…</a:t>
              </a:r>
              <a:endParaRPr sz="3200"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endParaRPr>
            </a:p>
          </p:txBody>
        </p:sp>
        <p:sp>
          <p:nvSpPr>
            <p:cNvPr id="22" name="Google Shape;1072;p43">
              <a:extLst>
                <a:ext uri="{FF2B5EF4-FFF2-40B4-BE49-F238E27FC236}">
                  <a16:creationId xmlns:a16="http://schemas.microsoft.com/office/drawing/2014/main" id="{CEDB384A-EE68-4BA8-BF03-E2F22FB4CEF6}"/>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23" name="Google Shape;1073;p43">
              <a:extLst>
                <a:ext uri="{FF2B5EF4-FFF2-40B4-BE49-F238E27FC236}">
                  <a16:creationId xmlns:a16="http://schemas.microsoft.com/office/drawing/2014/main" id="{C0790EFB-BE34-4EFD-A473-8C52120843F8}"/>
                </a:ext>
              </a:extLst>
            </p:cNvPr>
            <p:cNvSpPr/>
            <p:nvPr/>
          </p:nvSpPr>
          <p:spPr>
            <a:xfrm>
              <a:off x="557511" y="3500411"/>
              <a:ext cx="363775"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91433" tIns="45700" rIns="91433" bIns="45700" anchor="t" anchorCtr="0">
              <a:noAutofit/>
            </a:bodyPr>
            <a:lstStyle/>
            <a:p>
              <a:pPr>
                <a:buClr>
                  <a:schemeClr val="dk1"/>
                </a:buClr>
                <a:buSzPts val="1400"/>
              </a:pPr>
              <a:endParaRPr lang="en-US" sz="1867" dirty="0">
                <a:solidFill>
                  <a:schemeClr val="dk1"/>
                </a:solidFill>
                <a:latin typeface="Calibri"/>
                <a:ea typeface="Calibri"/>
                <a:cs typeface="Calibri"/>
                <a:sym typeface="Calibri"/>
              </a:endParaRPr>
            </a:p>
            <a:p>
              <a:pPr>
                <a:buClr>
                  <a:schemeClr val="dk1"/>
                </a:buClr>
                <a:buSzPts val="1400"/>
              </a:pPr>
              <a:endParaRPr lang="en-US" sz="24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Clr>
                  <a:schemeClr val="dk1"/>
                </a:buClr>
                <a:buSzPts val="1400"/>
              </a:pPr>
              <a:r>
                <a:rPr lang="en-US" sz="28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communicate with the teachers and other</a:t>
              </a:r>
            </a:p>
            <a:p>
              <a:pPr>
                <a:buClr>
                  <a:schemeClr val="dk1"/>
                </a:buClr>
                <a:buSzPts val="1400"/>
              </a:pPr>
              <a:r>
                <a:rPr lang="en-US" sz="28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staff regularly.</a:t>
              </a:r>
            </a:p>
            <a:p>
              <a:pPr>
                <a:buClr>
                  <a:schemeClr val="dk1"/>
                </a:buClr>
                <a:buSzPts val="1400"/>
              </a:pPr>
              <a:endParaRPr lang="en-US" sz="2400" dirty="0">
                <a:solidFill>
                  <a:schemeClr val="dk1"/>
                </a:solidFill>
                <a:latin typeface="Calibri"/>
                <a:ea typeface="Calibri"/>
                <a:cs typeface="Calibri"/>
                <a:sym typeface="Calibri"/>
              </a:endParaRPr>
            </a:p>
          </p:txBody>
        </p:sp>
        <p:sp>
          <p:nvSpPr>
            <p:cNvPr id="24" name="Google Shape;1074;p43">
              <a:extLst>
                <a:ext uri="{FF2B5EF4-FFF2-40B4-BE49-F238E27FC236}">
                  <a16:creationId xmlns:a16="http://schemas.microsoft.com/office/drawing/2014/main" id="{C5A2D65A-F940-4156-AE9D-373D718809F6}"/>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grpSp>
      <p:sp>
        <p:nvSpPr>
          <p:cNvPr id="12" name="Rectangle 11">
            <a:extLst>
              <a:ext uri="{FF2B5EF4-FFF2-40B4-BE49-F238E27FC236}">
                <a16:creationId xmlns:a16="http://schemas.microsoft.com/office/drawing/2014/main" id="{4A21579B-2C44-44C5-9637-CF99C5502B59}"/>
              </a:ext>
            </a:extLst>
          </p:cNvPr>
          <p:cNvSpPr/>
          <p:nvPr/>
        </p:nvSpPr>
        <p:spPr>
          <a:xfrm>
            <a:off x="7508208" y="741511"/>
            <a:ext cx="2470488" cy="2246769"/>
          </a:xfrm>
          <a:prstGeom prst="rect">
            <a:avLst/>
          </a:prstGeom>
        </p:spPr>
        <p:txBody>
          <a:bodyPr wrap="square">
            <a:spAutoFit/>
          </a:bodyPr>
          <a:lstStyle/>
          <a:p>
            <a:pPr lvl="0">
              <a:buClr>
                <a:schemeClr val="dk1"/>
              </a:buClr>
              <a:buSzPts val="1400"/>
            </a:pPr>
            <a:r>
              <a:rPr lang="en-US" sz="280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stay involved through joining SAC, PTO, or volunteering.</a:t>
            </a:r>
            <a:endParaRPr lang="en-US" sz="2800" dirty="0">
              <a:solidFill>
                <a:schemeClr val="tx2">
                  <a:lumMod val="10000"/>
                </a:schemeClr>
              </a:solidFill>
              <a:latin typeface="Calibri"/>
              <a:ea typeface="Calibri"/>
              <a:cs typeface="Calibri"/>
              <a:sym typeface="Calibri"/>
            </a:endParaRPr>
          </a:p>
        </p:txBody>
      </p:sp>
      <p:sp>
        <p:nvSpPr>
          <p:cNvPr id="13" name="Rectangle 12">
            <a:extLst>
              <a:ext uri="{FF2B5EF4-FFF2-40B4-BE49-F238E27FC236}">
                <a16:creationId xmlns:a16="http://schemas.microsoft.com/office/drawing/2014/main" id="{A1154D71-E305-4999-B419-6E8D5FDD5B16}"/>
              </a:ext>
            </a:extLst>
          </p:cNvPr>
          <p:cNvSpPr/>
          <p:nvPr/>
        </p:nvSpPr>
        <p:spPr>
          <a:xfrm>
            <a:off x="6662390" y="4044205"/>
            <a:ext cx="3335842" cy="1815882"/>
          </a:xfrm>
          <a:prstGeom prst="rect">
            <a:avLst/>
          </a:prstGeom>
        </p:spPr>
        <p:txBody>
          <a:bodyPr wrap="square">
            <a:spAutoFit/>
          </a:bodyPr>
          <a:lstStyle/>
          <a:p>
            <a:pPr>
              <a:buClr>
                <a:schemeClr val="dk1"/>
              </a:buClr>
              <a:buSzPts val="1400"/>
            </a:pPr>
            <a:r>
              <a:rPr lang="en-US" altLang="en-US" sz="2800"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participate in giving your input for our SIP, PFEP, and Compact.</a:t>
            </a:r>
            <a:endParaRPr lang="en-US" sz="28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46596702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C70F601-8924-4857-82E4-0A32948ED72D}"/>
              </a:ext>
            </a:extLst>
          </p:cNvPr>
          <p:cNvSpPr>
            <a:spLocks noGrp="1"/>
          </p:cNvSpPr>
          <p:nvPr>
            <p:ph type="title"/>
          </p:nvPr>
        </p:nvSpPr>
        <p:spPr>
          <a:xfrm>
            <a:off x="838200" y="643467"/>
            <a:ext cx="2951205" cy="5571066"/>
          </a:xfrm>
        </p:spPr>
        <p:txBody>
          <a:bodyPr vert="horz" lIns="91440" tIns="45720" rIns="91440" bIns="45720" rtlCol="0" anchor="ctr">
            <a:normAutofit/>
          </a:bodyPr>
          <a:lstStyle/>
          <a:p>
            <a:pPr>
              <a:spcBef>
                <a:spcPct val="0"/>
              </a:spcBef>
            </a:pPr>
            <a:r>
              <a:rPr lang="en-US" b="1" kern="1200">
                <a:solidFill>
                  <a:srgbClr val="FFFFFF"/>
                </a:solidFill>
                <a:latin typeface="+mj-lt"/>
                <a:ea typeface="+mj-ea"/>
                <a:cs typeface="+mj-cs"/>
              </a:rPr>
              <a:t>Stay Connected With Us! </a:t>
            </a:r>
          </a:p>
        </p:txBody>
      </p:sp>
      <p:sp>
        <p:nvSpPr>
          <p:cNvPr id="3" name="Slide Number Placeholder 2">
            <a:extLst>
              <a:ext uri="{FF2B5EF4-FFF2-40B4-BE49-F238E27FC236}">
                <a16:creationId xmlns:a16="http://schemas.microsoft.com/office/drawing/2014/main" id="{B25C463A-B926-4B3C-AB50-8321833A2A97}"/>
              </a:ext>
            </a:extLst>
          </p:cNvPr>
          <p:cNvSpPr>
            <a:spLocks noGrp="1"/>
          </p:cNvSpPr>
          <p:nvPr>
            <p:ph type="sldNum" idx="12"/>
          </p:nvPr>
        </p:nvSpPr>
        <p:spPr>
          <a:xfrm>
            <a:off x="9664504" y="6356350"/>
            <a:ext cx="1689295" cy="365125"/>
          </a:xfrm>
        </p:spPr>
        <p:txBody>
          <a:bodyPr vert="horz" lIns="91440" tIns="45720" rIns="91440" bIns="45720" rtlCol="0" anchor="ctr">
            <a:normAutofit/>
          </a:bodyPr>
          <a:lstStyle/>
          <a:p>
            <a:pPr>
              <a:lnSpc>
                <a:spcPct val="90000"/>
              </a:lnSpc>
              <a:spcAft>
                <a:spcPts val="800"/>
              </a:spcAft>
            </a:pPr>
            <a:fld id="{687D7A59-36E2-48B9-B146-C1E59501F63F}" type="slidenum">
              <a:rPr lang="en-US">
                <a:solidFill>
                  <a:prstClr val="black">
                    <a:tint val="75000"/>
                  </a:prstClr>
                </a:solidFill>
              </a:rPr>
              <a:pPr>
                <a:lnSpc>
                  <a:spcPct val="90000"/>
                </a:lnSpc>
                <a:spcAft>
                  <a:spcPts val="800"/>
                </a:spcAft>
              </a:pPr>
              <a:t>17</a:t>
            </a:fld>
            <a:endParaRPr lang="en-US">
              <a:solidFill>
                <a:prstClr val="black">
                  <a:tint val="75000"/>
                </a:prstClr>
              </a:solidFill>
            </a:endParaRPr>
          </a:p>
        </p:txBody>
      </p:sp>
      <p:graphicFrame>
        <p:nvGraphicFramePr>
          <p:cNvPr id="13" name="Text Placeholder 2">
            <a:extLst>
              <a:ext uri="{FF2B5EF4-FFF2-40B4-BE49-F238E27FC236}">
                <a16:creationId xmlns:a16="http://schemas.microsoft.com/office/drawing/2014/main" id="{563CAE9D-6272-BDC5-CA34-0E16A7315A93}"/>
              </a:ext>
            </a:extLst>
          </p:cNvPr>
          <p:cNvGraphicFramePr/>
          <p:nvPr>
            <p:extLst>
              <p:ext uri="{D42A27DB-BD31-4B8C-83A1-F6EECF244321}">
                <p14:modId xmlns:p14="http://schemas.microsoft.com/office/powerpoint/2010/main" val="2780916678"/>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900446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pdate Login Info">
            <a:extLst>
              <a:ext uri="{FF2B5EF4-FFF2-40B4-BE49-F238E27FC236}">
                <a16:creationId xmlns:a16="http://schemas.microsoft.com/office/drawing/2014/main" id="{5DF28BA9-F2EB-4EEE-BBDD-BD2F63A509E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3357" y="67733"/>
            <a:ext cx="12206887" cy="6722533"/>
          </a:xfrm>
          <a:prstGeom prst="rect">
            <a:avLst/>
          </a:prstGeom>
          <a:solidFill>
            <a:srgbClr val="FFFFFF"/>
          </a:solidFill>
        </p:spPr>
      </p:pic>
      <p:sp>
        <p:nvSpPr>
          <p:cNvPr id="4" name="Slide Number Placeholder 3" hidden="1">
            <a:extLst>
              <a:ext uri="{FF2B5EF4-FFF2-40B4-BE49-F238E27FC236}">
                <a16:creationId xmlns:a16="http://schemas.microsoft.com/office/drawing/2014/main" id="{BF13C18C-A951-404E-8DB4-3CD5AAA1DF3D}"/>
              </a:ext>
            </a:extLst>
          </p:cNvPr>
          <p:cNvSpPr>
            <a:spLocks noGrp="1"/>
          </p:cNvSpPr>
          <p:nvPr>
            <p:ph type="sldNum" idx="12"/>
          </p:nvPr>
        </p:nvSpPr>
        <p:spPr/>
        <p:txBody>
          <a:bodyPr/>
          <a:lstStyle/>
          <a:p>
            <a:pPr>
              <a:spcAft>
                <a:spcPts val="800"/>
              </a:spcAft>
            </a:pPr>
            <a:fld id="{00000000-1234-1234-1234-123412341234}" type="slidenum">
              <a:rPr lang="en" smtClean="0"/>
              <a:pPr>
                <a:spcAft>
                  <a:spcPts val="800"/>
                </a:spcAft>
              </a:pPr>
              <a:t>18</a:t>
            </a:fld>
            <a:endParaRPr lang="en"/>
          </a:p>
        </p:txBody>
      </p:sp>
      <p:sp>
        <p:nvSpPr>
          <p:cNvPr id="5" name="Rectangle 4">
            <a:extLst>
              <a:ext uri="{FF2B5EF4-FFF2-40B4-BE49-F238E27FC236}">
                <a16:creationId xmlns:a16="http://schemas.microsoft.com/office/drawing/2014/main" id="{5290D04E-D48E-40BB-92E3-8B8B30432680}"/>
              </a:ext>
            </a:extLst>
          </p:cNvPr>
          <p:cNvSpPr/>
          <p:nvPr/>
        </p:nvSpPr>
        <p:spPr>
          <a:xfrm>
            <a:off x="4902200" y="3551000"/>
            <a:ext cx="5613400" cy="2308324"/>
          </a:xfrm>
          <a:prstGeom prst="rect">
            <a:avLst/>
          </a:prstGeom>
        </p:spPr>
        <p:txBody>
          <a:bodyPr wrap="square">
            <a:spAutoFit/>
          </a:bodyPr>
          <a:lstStyle/>
          <a:p>
            <a:r>
              <a:rPr lang="en-US" sz="2400" dirty="0">
                <a:solidFill>
                  <a:srgbClr val="FFFFFF"/>
                </a:solidFill>
                <a:latin typeface="Arial" panose="020B0604020202020204" pitchFamily="34" charset="0"/>
              </a:rPr>
              <a:t>Please ensure that your current contact information is on file to stay informed about what’s occurring at your child’s school and in the district. Parents and guardians can receive phone calls, emails and text messages.</a:t>
            </a:r>
            <a:endParaRPr lang="en-US" sz="2400" dirty="0"/>
          </a:p>
        </p:txBody>
      </p:sp>
      <p:pic>
        <p:nvPicPr>
          <p:cNvPr id="2" name="Picture 6" descr="DAL14-013176-01 SJCSD logo-4c">
            <a:extLst>
              <a:ext uri="{FF2B5EF4-FFF2-40B4-BE49-F238E27FC236}">
                <a16:creationId xmlns:a16="http://schemas.microsoft.com/office/drawing/2014/main" id="{BD1EA7D3-ABDB-E1DE-9DBC-C2CF2DA9E3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565" y="3214343"/>
            <a:ext cx="1492919" cy="137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82367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1913502"/>
            <a:ext cx="5559552" cy="1115568"/>
          </a:xfrm>
        </p:spPr>
        <p:txBody>
          <a:bodyPr/>
          <a:lstStyle/>
          <a:p>
            <a:r>
              <a:rPr lang="en-US" dirty="0">
                <a:solidFill>
                  <a:srgbClr val="FFFFFF"/>
                </a:solidFill>
              </a:rPr>
              <a:t>Thank You </a:t>
            </a:r>
            <a:endParaRPr lang="en-US" dirty="0"/>
          </a:p>
        </p:txBody>
      </p:sp>
      <p:sp>
        <p:nvSpPr>
          <p:cNvPr id="5" name="Text Placeholder 4">
            <a:extLst>
              <a:ext uri="{FF2B5EF4-FFF2-40B4-BE49-F238E27FC236}">
                <a16:creationId xmlns:a16="http://schemas.microsoft.com/office/drawing/2014/main" id="{6078CA5E-FDBA-68F1-9803-269FE405DC4B}"/>
              </a:ext>
            </a:extLst>
          </p:cNvPr>
          <p:cNvSpPr>
            <a:spLocks noGrp="1"/>
          </p:cNvSpPr>
          <p:nvPr>
            <p:ph type="body" idx="1"/>
          </p:nvPr>
        </p:nvSpPr>
        <p:spPr/>
        <p:txBody>
          <a:bodyPr vert="horz" lIns="91440" tIns="45720" rIns="91440" bIns="45720" rtlCol="0" anchor="t">
            <a:normAutofit/>
          </a:bodyPr>
          <a:lstStyle/>
          <a:p>
            <a:r>
              <a:rPr lang="en-US"/>
              <a:t>Bethany Groves, Principal</a:t>
            </a:r>
          </a:p>
          <a:p>
            <a:r>
              <a:rPr lang="en-US" dirty="0"/>
              <a:t>904-547-3860</a:t>
            </a:r>
          </a:p>
          <a:p>
            <a:r>
              <a:rPr lang="en-US" dirty="0"/>
              <a:t>Bethany.groves@stjohns.k12.fl.us</a:t>
            </a:r>
          </a:p>
        </p:txBody>
      </p:sp>
    </p:spTree>
    <p:extLst>
      <p:ext uri="{BB962C8B-B14F-4D97-AF65-F5344CB8AC3E}">
        <p14:creationId xmlns:p14="http://schemas.microsoft.com/office/powerpoint/2010/main" val="428359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lstStyle/>
          <a:p>
            <a:r>
              <a:rPr lang="en-US" dirty="0">
                <a:solidFill>
                  <a:srgbClr val="FFFFFF"/>
                </a:solidFill>
              </a:rPr>
              <a:t>Agenda</a:t>
            </a:r>
            <a:endParaRPr lang="en-US" dirty="0"/>
          </a:p>
        </p:txBody>
      </p:sp>
      <p:graphicFrame>
        <p:nvGraphicFramePr>
          <p:cNvPr id="8" name="Content Placeholder 2">
            <a:extLst>
              <a:ext uri="{FF2B5EF4-FFF2-40B4-BE49-F238E27FC236}">
                <a16:creationId xmlns:a16="http://schemas.microsoft.com/office/drawing/2014/main" id="{F04B4582-63AE-1A61-D036-D0D673F50035}"/>
              </a:ext>
            </a:extLst>
          </p:cNvPr>
          <p:cNvGraphicFramePr>
            <a:graphicFrameLocks noGrp="1"/>
          </p:cNvGraphicFramePr>
          <p:nvPr>
            <p:ph idx="1"/>
            <p:extLst>
              <p:ext uri="{D42A27DB-BD31-4B8C-83A1-F6EECF244321}">
                <p14:modId xmlns:p14="http://schemas.microsoft.com/office/powerpoint/2010/main" val="2415739828"/>
              </p:ext>
            </p:extLst>
          </p:nvPr>
        </p:nvGraphicFramePr>
        <p:xfrm>
          <a:off x="5788152" y="477520"/>
          <a:ext cx="5723128" cy="587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8C8B647-084C-492D-A242-148BEA5B68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9/3/20XX</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83E8-7155-49A7-93BD-56A1BACD9A78}"/>
              </a:ext>
            </a:extLst>
          </p:cNvPr>
          <p:cNvSpPr>
            <a:spLocks noGrp="1"/>
          </p:cNvSpPr>
          <p:nvPr>
            <p:ph type="title"/>
          </p:nvPr>
        </p:nvSpPr>
        <p:spPr>
          <a:xfrm>
            <a:off x="5057833" y="87703"/>
            <a:ext cx="2602807" cy="1143200"/>
          </a:xfrm>
        </p:spPr>
        <p:txBody>
          <a:bodyPr/>
          <a:lstStyle/>
          <a:p>
            <a:r>
              <a:rPr lang="en-US" dirty="0">
                <a:solidFill>
                  <a:schemeClr val="tx1">
                    <a:lumMod val="75000"/>
                  </a:schemeClr>
                </a:solidFill>
              </a:rPr>
              <a:t>About Title I</a:t>
            </a:r>
          </a:p>
        </p:txBody>
      </p:sp>
      <p:sp>
        <p:nvSpPr>
          <p:cNvPr id="3" name="Text Placeholder 2">
            <a:extLst>
              <a:ext uri="{FF2B5EF4-FFF2-40B4-BE49-F238E27FC236}">
                <a16:creationId xmlns:a16="http://schemas.microsoft.com/office/drawing/2014/main" id="{3BE8BAE2-8885-49CE-A641-743255227FFD}"/>
              </a:ext>
            </a:extLst>
          </p:cNvPr>
          <p:cNvSpPr>
            <a:spLocks noGrp="1"/>
          </p:cNvSpPr>
          <p:nvPr>
            <p:ph type="body" idx="1"/>
          </p:nvPr>
        </p:nvSpPr>
        <p:spPr>
          <a:xfrm>
            <a:off x="689366" y="1600200"/>
            <a:ext cx="5082771" cy="1588656"/>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Title I is the largest federal assistance program for our nation’s schools.</a:t>
            </a:r>
          </a:p>
          <a:p>
            <a:endParaRPr lang="en-US" dirty="0"/>
          </a:p>
        </p:txBody>
      </p:sp>
      <p:sp>
        <p:nvSpPr>
          <p:cNvPr id="4" name="Text Placeholder 3">
            <a:extLst>
              <a:ext uri="{FF2B5EF4-FFF2-40B4-BE49-F238E27FC236}">
                <a16:creationId xmlns:a16="http://schemas.microsoft.com/office/drawing/2014/main" id="{FA417C2A-68EB-43B7-9D38-D53E8A6B8C5B}"/>
              </a:ext>
            </a:extLst>
          </p:cNvPr>
          <p:cNvSpPr>
            <a:spLocks noGrp="1"/>
          </p:cNvSpPr>
          <p:nvPr>
            <p:ph type="body" idx="2"/>
          </p:nvPr>
        </p:nvSpPr>
        <p:spPr>
          <a:xfrm>
            <a:off x="689366" y="2778066"/>
            <a:ext cx="5082771" cy="2105892"/>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goal of Title I is to address the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academic needs</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students and to assist them in meeting their state’s academic standards.</a:t>
            </a:r>
          </a:p>
          <a:p>
            <a:endParaRPr lang="en-US" dirty="0"/>
          </a:p>
        </p:txBody>
      </p:sp>
      <p:sp>
        <p:nvSpPr>
          <p:cNvPr id="6" name="Slide Number Placeholder 5">
            <a:extLst>
              <a:ext uri="{FF2B5EF4-FFF2-40B4-BE49-F238E27FC236}">
                <a16:creationId xmlns:a16="http://schemas.microsoft.com/office/drawing/2014/main" id="{A6D36877-7BFC-4772-A5EC-75F7BE7D6BF6}"/>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97ABBC"/>
                </a:solidFill>
              </a:rPr>
              <a:pPr defTabSz="1219170">
                <a:buClr>
                  <a:srgbClr val="000000"/>
                </a:buClr>
              </a:pPr>
              <a:t>3</a:t>
            </a:fld>
            <a:endParaRPr lang="en" kern="0">
              <a:solidFill>
                <a:srgbClr val="97ABBC"/>
              </a:solidFill>
            </a:endParaRPr>
          </a:p>
        </p:txBody>
      </p:sp>
      <p:pic>
        <p:nvPicPr>
          <p:cNvPr id="8" name="Picture 7" descr="Group of smiling children at school">
            <a:extLst>
              <a:ext uri="{FF2B5EF4-FFF2-40B4-BE49-F238E27FC236}">
                <a16:creationId xmlns:a16="http://schemas.microsoft.com/office/drawing/2014/main" id="{F78A8EC0-0705-93CE-940C-74C57BBCC4FD}"/>
              </a:ext>
            </a:extLst>
          </p:cNvPr>
          <p:cNvPicPr>
            <a:picLocks noChangeAspect="1"/>
          </p:cNvPicPr>
          <p:nvPr/>
        </p:nvPicPr>
        <p:blipFill>
          <a:blip r:embed="rId3"/>
          <a:stretch>
            <a:fillRect/>
          </a:stretch>
        </p:blipFill>
        <p:spPr>
          <a:xfrm>
            <a:off x="6573376" y="2113135"/>
            <a:ext cx="4734057" cy="3159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 Placeholder 4">
            <a:extLst>
              <a:ext uri="{FF2B5EF4-FFF2-40B4-BE49-F238E27FC236}">
                <a16:creationId xmlns:a16="http://schemas.microsoft.com/office/drawing/2014/main" id="{A2F023C4-CE17-EEAE-6C2D-A2F91B4ACF58}"/>
              </a:ext>
            </a:extLst>
          </p:cNvPr>
          <p:cNvSpPr txBox="1">
            <a:spLocks/>
          </p:cNvSpPr>
          <p:nvPr/>
        </p:nvSpPr>
        <p:spPr>
          <a:xfrm>
            <a:off x="527541" y="4390663"/>
            <a:ext cx="5091084" cy="12119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23323" algn="l" rtl="0">
              <a:lnSpc>
                <a:spcPct val="100000"/>
              </a:lnSpc>
              <a:spcBef>
                <a:spcPts val="800"/>
              </a:spcBef>
              <a:spcAft>
                <a:spcPts val="0"/>
              </a:spcAft>
              <a:buClr>
                <a:schemeClr val="accent6"/>
              </a:buClr>
              <a:buSzPts val="1400"/>
              <a:buFont typeface="Lato"/>
              <a:buChar char="▷"/>
              <a:defRPr sz="1867" b="0" i="0" u="none" strike="noStrike" cap="none">
                <a:solidFill>
                  <a:schemeClr val="dk1"/>
                </a:solidFill>
                <a:latin typeface="Lato"/>
                <a:ea typeface="Lato"/>
                <a:cs typeface="Lato"/>
                <a:sym typeface="Lato"/>
              </a:defRPr>
            </a:lvl1pPr>
            <a:lvl2pPr marL="1219170" marR="0" lvl="1" indent="-423323" algn="l" rtl="0">
              <a:lnSpc>
                <a:spcPct val="100000"/>
              </a:lnSpc>
              <a:spcBef>
                <a:spcPts val="0"/>
              </a:spcBef>
              <a:spcAft>
                <a:spcPts val="0"/>
              </a:spcAft>
              <a:buClr>
                <a:schemeClr val="dk1"/>
              </a:buClr>
              <a:buSzPts val="1400"/>
              <a:buFont typeface="Lato"/>
              <a:buChar char="○"/>
              <a:defRPr sz="1867" b="0" i="0" u="none" strike="noStrike" cap="none">
                <a:solidFill>
                  <a:schemeClr val="dk1"/>
                </a:solidFill>
                <a:latin typeface="Lato"/>
                <a:ea typeface="Lato"/>
                <a:cs typeface="Lato"/>
                <a:sym typeface="Lato"/>
              </a:defRPr>
            </a:lvl2pPr>
            <a:lvl3pPr marL="1828754" marR="0" lvl="2" indent="-423323" algn="l" rtl="0">
              <a:lnSpc>
                <a:spcPct val="100000"/>
              </a:lnSpc>
              <a:spcBef>
                <a:spcPts val="0"/>
              </a:spcBef>
              <a:spcAft>
                <a:spcPts val="0"/>
              </a:spcAft>
              <a:buClr>
                <a:schemeClr val="dk1"/>
              </a:buClr>
              <a:buSzPts val="1400"/>
              <a:buFont typeface="Lato"/>
              <a:buChar char="■"/>
              <a:defRPr sz="1867" b="0" i="0" u="none" strike="noStrike" cap="none">
                <a:solidFill>
                  <a:schemeClr val="dk1"/>
                </a:solidFill>
                <a:latin typeface="Lato"/>
                <a:ea typeface="Lato"/>
                <a:cs typeface="Lato"/>
                <a:sym typeface="Lato"/>
              </a:defRPr>
            </a:lvl3pPr>
            <a:lvl4pPr marL="2438339" marR="0" lvl="3" indent="-423323" algn="l" rtl="0">
              <a:lnSpc>
                <a:spcPct val="100000"/>
              </a:lnSpc>
              <a:spcBef>
                <a:spcPts val="0"/>
              </a:spcBef>
              <a:spcAft>
                <a:spcPts val="0"/>
              </a:spcAft>
              <a:buClr>
                <a:schemeClr val="dk1"/>
              </a:buClr>
              <a:buSzPts val="1400"/>
              <a:buFont typeface="Lato"/>
              <a:buChar char="●"/>
              <a:defRPr sz="1867" b="0" i="0" u="none" strike="noStrike" cap="none">
                <a:solidFill>
                  <a:schemeClr val="dk1"/>
                </a:solidFill>
                <a:latin typeface="Lato"/>
                <a:ea typeface="Lato"/>
                <a:cs typeface="Lato"/>
                <a:sym typeface="Lato"/>
              </a:defRPr>
            </a:lvl4pPr>
            <a:lvl5pPr marL="3047924" marR="0" lvl="4" indent="-423323" algn="l" rtl="0">
              <a:lnSpc>
                <a:spcPct val="100000"/>
              </a:lnSpc>
              <a:spcBef>
                <a:spcPts val="0"/>
              </a:spcBef>
              <a:spcAft>
                <a:spcPts val="0"/>
              </a:spcAft>
              <a:buClr>
                <a:schemeClr val="dk1"/>
              </a:buClr>
              <a:buSzPts val="1400"/>
              <a:buFont typeface="Lato"/>
              <a:buChar char="○"/>
              <a:defRPr sz="1867" b="0" i="0" u="none" strike="noStrike" cap="none">
                <a:solidFill>
                  <a:schemeClr val="dk1"/>
                </a:solidFill>
                <a:latin typeface="Lato"/>
                <a:ea typeface="Lato"/>
                <a:cs typeface="Lato"/>
                <a:sym typeface="Lato"/>
              </a:defRPr>
            </a:lvl5pPr>
            <a:lvl6pPr marL="3657509" marR="0" lvl="5" indent="-423323" algn="l" rtl="0">
              <a:lnSpc>
                <a:spcPct val="100000"/>
              </a:lnSpc>
              <a:spcBef>
                <a:spcPts val="0"/>
              </a:spcBef>
              <a:spcAft>
                <a:spcPts val="0"/>
              </a:spcAft>
              <a:buClr>
                <a:schemeClr val="dk1"/>
              </a:buClr>
              <a:buSzPts val="1400"/>
              <a:buFont typeface="Lato"/>
              <a:buChar char="■"/>
              <a:defRPr sz="1867" b="0" i="0" u="none" strike="noStrike" cap="none">
                <a:solidFill>
                  <a:schemeClr val="dk1"/>
                </a:solidFill>
                <a:latin typeface="Lato"/>
                <a:ea typeface="Lato"/>
                <a:cs typeface="Lato"/>
                <a:sym typeface="Lato"/>
              </a:defRPr>
            </a:lvl6pPr>
            <a:lvl7pPr marL="4267093" marR="0" lvl="6" indent="-423323" algn="l" rtl="0">
              <a:lnSpc>
                <a:spcPct val="100000"/>
              </a:lnSpc>
              <a:spcBef>
                <a:spcPts val="0"/>
              </a:spcBef>
              <a:spcAft>
                <a:spcPts val="0"/>
              </a:spcAft>
              <a:buClr>
                <a:schemeClr val="dk1"/>
              </a:buClr>
              <a:buSzPts val="1400"/>
              <a:buFont typeface="Lato"/>
              <a:buChar char="●"/>
              <a:defRPr sz="1867" b="0" i="0" u="none" strike="noStrike" cap="none">
                <a:solidFill>
                  <a:schemeClr val="dk1"/>
                </a:solidFill>
                <a:latin typeface="Lato"/>
                <a:ea typeface="Lato"/>
                <a:cs typeface="Lato"/>
                <a:sym typeface="Lato"/>
              </a:defRPr>
            </a:lvl7pPr>
            <a:lvl8pPr marL="4876678" marR="0" lvl="7" indent="-423323" algn="l" rtl="0">
              <a:lnSpc>
                <a:spcPct val="100000"/>
              </a:lnSpc>
              <a:spcBef>
                <a:spcPts val="0"/>
              </a:spcBef>
              <a:spcAft>
                <a:spcPts val="0"/>
              </a:spcAft>
              <a:buClr>
                <a:schemeClr val="dk1"/>
              </a:buClr>
              <a:buSzPts val="1400"/>
              <a:buFont typeface="Lato"/>
              <a:buChar char="○"/>
              <a:defRPr sz="1867" b="0" i="0" u="none" strike="noStrike" cap="none">
                <a:solidFill>
                  <a:schemeClr val="dk1"/>
                </a:solidFill>
                <a:latin typeface="Lato"/>
                <a:ea typeface="Lato"/>
                <a:cs typeface="Lato"/>
                <a:sym typeface="Lato"/>
              </a:defRPr>
            </a:lvl8pPr>
            <a:lvl9pPr marL="5486263" marR="0" lvl="8" indent="-423323" algn="l" rtl="0">
              <a:lnSpc>
                <a:spcPct val="100000"/>
              </a:lnSpc>
              <a:spcBef>
                <a:spcPts val="0"/>
              </a:spcBef>
              <a:spcAft>
                <a:spcPts val="0"/>
              </a:spcAft>
              <a:buClr>
                <a:schemeClr val="dk1"/>
              </a:buClr>
              <a:buSzPts val="1400"/>
              <a:buFont typeface="Lato"/>
              <a:buChar char="■"/>
              <a:defRPr sz="1867" b="0" i="0" u="none" strike="noStrike" cap="none">
                <a:solidFill>
                  <a:schemeClr val="dk1"/>
                </a:solidFill>
                <a:latin typeface="Lato"/>
                <a:ea typeface="Lato"/>
                <a:cs typeface="Lato"/>
                <a:sym typeface="Lato"/>
              </a:defRPr>
            </a:lvl9pPr>
          </a:lstStyle>
          <a:p>
            <a:r>
              <a:rPr lang="en-US" kern="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program serves </a:t>
            </a:r>
            <a:r>
              <a:rPr lang="en-US" b="1" kern="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14</a:t>
            </a:r>
            <a:r>
              <a:rPr lang="en-US" kern="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schools in St. Johns County including eligible students in </a:t>
            </a:r>
            <a:r>
              <a:rPr lang="en-US" b="1" kern="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3</a:t>
            </a:r>
            <a:r>
              <a:rPr lang="en-US" kern="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non-public schools.</a:t>
            </a:r>
          </a:p>
          <a:p>
            <a:endParaRPr lang="en-US" kern="0" dirty="0"/>
          </a:p>
        </p:txBody>
      </p:sp>
    </p:spTree>
    <p:extLst>
      <p:ext uri="{BB962C8B-B14F-4D97-AF65-F5344CB8AC3E}">
        <p14:creationId xmlns:p14="http://schemas.microsoft.com/office/powerpoint/2010/main" val="243282090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1191600" y="196845"/>
            <a:ext cx="6044000" cy="1036303"/>
          </a:xfrm>
          <a:prstGeom prst="rect">
            <a:avLst/>
          </a:prstGeom>
        </p:spPr>
        <p:txBody>
          <a:bodyPr spcFirstLastPara="1" wrap="square" lIns="121900" tIns="121900" rIns="121900" bIns="121900" anchor="b" anchorCtr="0">
            <a:noAutofit/>
          </a:bodyPr>
          <a:lstStyle/>
          <a:p>
            <a:pPr lvl="0"/>
            <a:r>
              <a:rPr lang="en-US" dirty="0">
                <a:solidFill>
                  <a:schemeClr val="tx1"/>
                </a:solidFill>
              </a:rPr>
              <a:t>Title I Funding </a:t>
            </a:r>
            <a:endParaRPr dirty="0"/>
          </a:p>
        </p:txBody>
      </p:sp>
      <p:sp>
        <p:nvSpPr>
          <p:cNvPr id="429" name="Google Shape;429;p39"/>
          <p:cNvSpPr txBox="1">
            <a:spLocks noGrp="1"/>
          </p:cNvSpPr>
          <p:nvPr>
            <p:ph type="sldNum" idx="12"/>
          </p:nvPr>
        </p:nvSpPr>
        <p:spPr>
          <a:xfrm>
            <a:off x="11307433" y="6262577"/>
            <a:ext cx="731600" cy="4180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solidFill>
                  <a:srgbClr val="97ABBC"/>
                </a:solidFill>
              </a:rPr>
              <a:pPr defTabSz="1219170">
                <a:buClr>
                  <a:srgbClr val="000000"/>
                </a:buClr>
              </a:pPr>
              <a:t>4</a:t>
            </a:fld>
            <a:endParaRPr kern="0">
              <a:solidFill>
                <a:srgbClr val="97ABBC"/>
              </a:solidFill>
            </a:endParaRPr>
          </a:p>
        </p:txBody>
      </p:sp>
      <p:sp>
        <p:nvSpPr>
          <p:cNvPr id="430" name="Google Shape;430;p39"/>
          <p:cNvSpPr/>
          <p:nvPr/>
        </p:nvSpPr>
        <p:spPr>
          <a:xfrm>
            <a:off x="0" y="2891988"/>
            <a:ext cx="12192000" cy="1348057"/>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1" name="Google Shape;431;p39"/>
          <p:cNvSpPr/>
          <p:nvPr/>
        </p:nvSpPr>
        <p:spPr>
          <a:xfrm>
            <a:off x="1191600" y="2928150"/>
            <a:ext cx="12192000" cy="1348057"/>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121900" tIns="60933" rIns="121900" bIns="60933" anchor="ctr" anchorCtr="0">
            <a:noAutofit/>
          </a:bodyPr>
          <a:lstStyle/>
          <a:p>
            <a:pPr defTabSz="1219170">
              <a:buClr>
                <a:srgbClr val="000000"/>
              </a:buClr>
            </a:pPr>
            <a:endParaRPr sz="2400" kern="0">
              <a:solidFill>
                <a:srgbClr val="FFFFFF"/>
              </a:solidFill>
              <a:latin typeface="Calibri"/>
              <a:ea typeface="Calibri"/>
              <a:cs typeface="Calibri"/>
              <a:sym typeface="Calibri"/>
            </a:endParaRPr>
          </a:p>
        </p:txBody>
      </p:sp>
      <p:sp>
        <p:nvSpPr>
          <p:cNvPr id="432" name="Google Shape;432;p39"/>
          <p:cNvSpPr/>
          <p:nvPr/>
        </p:nvSpPr>
        <p:spPr>
          <a:xfrm rot="8100000">
            <a:off x="3623784" y="2222296"/>
            <a:ext cx="446325" cy="44632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39"/>
          <p:cNvSpPr/>
          <p:nvPr/>
        </p:nvSpPr>
        <p:spPr>
          <a:xfrm>
            <a:off x="3731491" y="2365309"/>
            <a:ext cx="230909" cy="228656"/>
          </a:xfrm>
          <a:prstGeom prst="ellipse">
            <a:avLst/>
          </a:prstGeom>
          <a:solidFill>
            <a:schemeClr val="lt1"/>
          </a:solidFill>
          <a:ln>
            <a:noFill/>
          </a:ln>
        </p:spPr>
        <p:txBody>
          <a:bodyPr spcFirstLastPara="1" wrap="square" lIns="0" tIns="0" rIns="0" bIns="0" anchor="ctr" anchorCtr="0">
            <a:noAutofit/>
          </a:bodyPr>
          <a:lstStyle/>
          <a:p>
            <a:pPr algn="ctr" defTabSz="1219170">
              <a:buClr>
                <a:srgbClr val="000000"/>
              </a:buClr>
            </a:pPr>
            <a:r>
              <a:rPr lang="en" sz="1200" kern="0" dirty="0">
                <a:solidFill>
                  <a:srgbClr val="2185C5"/>
                </a:solidFill>
                <a:latin typeface="Lato"/>
                <a:ea typeface="Lato"/>
                <a:cs typeface="Lato"/>
                <a:sym typeface="Lato"/>
              </a:rPr>
              <a:t>1</a:t>
            </a:r>
            <a:endParaRPr sz="1200" kern="0" dirty="0">
              <a:solidFill>
                <a:srgbClr val="2185C5"/>
              </a:solidFill>
              <a:latin typeface="Lato"/>
              <a:ea typeface="Lato"/>
              <a:cs typeface="Lato"/>
              <a:sym typeface="Lato"/>
            </a:endParaRPr>
          </a:p>
        </p:txBody>
      </p:sp>
      <p:sp>
        <p:nvSpPr>
          <p:cNvPr id="434" name="Google Shape;434;p39"/>
          <p:cNvSpPr/>
          <p:nvPr/>
        </p:nvSpPr>
        <p:spPr>
          <a:xfrm rot="8100000">
            <a:off x="6339138" y="2123875"/>
            <a:ext cx="446325" cy="446325"/>
          </a:xfrm>
          <a:prstGeom prst="teardrop">
            <a:avLst>
              <a:gd name="adj" fmla="val 10000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39"/>
          <p:cNvSpPr/>
          <p:nvPr/>
        </p:nvSpPr>
        <p:spPr>
          <a:xfrm flipH="1">
            <a:off x="6428509" y="2243513"/>
            <a:ext cx="277092" cy="229511"/>
          </a:xfrm>
          <a:prstGeom prst="ellipse">
            <a:avLst/>
          </a:prstGeom>
          <a:solidFill>
            <a:schemeClr val="lt1"/>
          </a:solidFill>
          <a:ln>
            <a:noFill/>
          </a:ln>
        </p:spPr>
        <p:txBody>
          <a:bodyPr spcFirstLastPara="1" wrap="square" lIns="0" tIns="0" rIns="0" bIns="0" anchor="ctr" anchorCtr="0">
            <a:noAutofit/>
          </a:bodyPr>
          <a:lstStyle/>
          <a:p>
            <a:pPr algn="ctr" defTabSz="1219170">
              <a:buClr>
                <a:srgbClr val="000000"/>
              </a:buClr>
            </a:pPr>
            <a:r>
              <a:rPr lang="en" sz="1200" kern="0" dirty="0">
                <a:solidFill>
                  <a:srgbClr val="2185C5"/>
                </a:solidFill>
                <a:latin typeface="Lato"/>
                <a:ea typeface="Lato"/>
                <a:cs typeface="Lato"/>
                <a:sym typeface="Lato"/>
              </a:rPr>
              <a:t>3</a:t>
            </a:r>
            <a:endParaRPr sz="1200" kern="0" dirty="0">
              <a:solidFill>
                <a:srgbClr val="2185C5"/>
              </a:solidFill>
              <a:latin typeface="Lato"/>
              <a:ea typeface="Lato"/>
              <a:cs typeface="Lato"/>
              <a:sym typeface="Lato"/>
            </a:endParaRPr>
          </a:p>
        </p:txBody>
      </p:sp>
      <p:sp>
        <p:nvSpPr>
          <p:cNvPr id="436" name="Google Shape;436;p39"/>
          <p:cNvSpPr/>
          <p:nvPr/>
        </p:nvSpPr>
        <p:spPr>
          <a:xfrm rot="8100000">
            <a:off x="9043238" y="2158779"/>
            <a:ext cx="446325" cy="446325"/>
          </a:xfrm>
          <a:prstGeom prst="teardrop">
            <a:avLst>
              <a:gd name="adj" fmla="val 100000"/>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 name="Google Shape;440;p39"/>
          <p:cNvSpPr/>
          <p:nvPr/>
        </p:nvSpPr>
        <p:spPr>
          <a:xfrm rot="-2700000">
            <a:off x="7827318" y="4739895"/>
            <a:ext cx="446325" cy="446325"/>
          </a:xfrm>
          <a:prstGeom prst="teardrop">
            <a:avLst>
              <a:gd name="adj" fmla="val 100000"/>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 name="Google Shape;441;p39"/>
          <p:cNvSpPr/>
          <p:nvPr/>
        </p:nvSpPr>
        <p:spPr>
          <a:xfrm flipH="1">
            <a:off x="7961080" y="4859707"/>
            <a:ext cx="178800" cy="178800"/>
          </a:xfrm>
          <a:prstGeom prst="ellipse">
            <a:avLst/>
          </a:prstGeom>
          <a:solidFill>
            <a:schemeClr val="lt1"/>
          </a:solidFill>
          <a:ln>
            <a:noFill/>
          </a:ln>
        </p:spPr>
        <p:txBody>
          <a:bodyPr spcFirstLastPara="1" wrap="square" lIns="0" tIns="0" rIns="0" bIns="0" anchor="ctr" anchorCtr="0">
            <a:noAutofit/>
          </a:bodyPr>
          <a:lstStyle/>
          <a:p>
            <a:pPr algn="ctr" defTabSz="1219170">
              <a:buClr>
                <a:srgbClr val="000000"/>
              </a:buClr>
            </a:pPr>
            <a:endParaRPr sz="800" kern="0" dirty="0">
              <a:solidFill>
                <a:srgbClr val="2185C5"/>
              </a:solidFill>
              <a:latin typeface="Lato"/>
              <a:ea typeface="Lato"/>
              <a:cs typeface="Lato"/>
              <a:sym typeface="Lato"/>
            </a:endParaRPr>
          </a:p>
        </p:txBody>
      </p:sp>
      <p:sp>
        <p:nvSpPr>
          <p:cNvPr id="442" name="Google Shape;442;p39"/>
          <p:cNvSpPr/>
          <p:nvPr/>
        </p:nvSpPr>
        <p:spPr>
          <a:xfrm rot="-2700000">
            <a:off x="5031871" y="4652690"/>
            <a:ext cx="446325" cy="446325"/>
          </a:xfrm>
          <a:prstGeom prst="teardrop">
            <a:avLst>
              <a:gd name="adj" fmla="val 100000"/>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39"/>
          <p:cNvSpPr/>
          <p:nvPr/>
        </p:nvSpPr>
        <p:spPr>
          <a:xfrm>
            <a:off x="5098016" y="4721108"/>
            <a:ext cx="314035" cy="309488"/>
          </a:xfrm>
          <a:prstGeom prst="ellipse">
            <a:avLst/>
          </a:prstGeom>
          <a:solidFill>
            <a:schemeClr val="lt1"/>
          </a:solidFill>
          <a:ln>
            <a:noFill/>
          </a:ln>
        </p:spPr>
        <p:txBody>
          <a:bodyPr spcFirstLastPara="1" wrap="square" lIns="0" tIns="0" rIns="0" bIns="0" anchor="ctr" anchorCtr="0">
            <a:noAutofit/>
          </a:bodyPr>
          <a:lstStyle/>
          <a:p>
            <a:pPr algn="ctr" defTabSz="1219170">
              <a:buClr>
                <a:srgbClr val="000000"/>
              </a:buClr>
            </a:pPr>
            <a:r>
              <a:rPr lang="en" sz="1200" kern="0" dirty="0">
                <a:solidFill>
                  <a:srgbClr val="2185C5"/>
                </a:solidFill>
                <a:latin typeface="Lato"/>
                <a:ea typeface="Lato"/>
                <a:cs typeface="Lato"/>
                <a:sym typeface="Lato"/>
              </a:rPr>
              <a:t>2</a:t>
            </a:r>
            <a:endParaRPr sz="1200" kern="0" dirty="0">
              <a:solidFill>
                <a:srgbClr val="2185C5"/>
              </a:solidFill>
              <a:latin typeface="Lato"/>
              <a:ea typeface="Lato"/>
              <a:cs typeface="Lato"/>
              <a:sym typeface="Lato"/>
            </a:endParaRPr>
          </a:p>
        </p:txBody>
      </p:sp>
      <p:sp>
        <p:nvSpPr>
          <p:cNvPr id="444" name="Google Shape;444;p39"/>
          <p:cNvSpPr txBox="1"/>
          <p:nvPr/>
        </p:nvSpPr>
        <p:spPr>
          <a:xfrm>
            <a:off x="3149971" y="1687029"/>
            <a:ext cx="1393948" cy="372647"/>
          </a:xfrm>
          <a:prstGeom prst="rect">
            <a:avLst/>
          </a:prstGeom>
          <a:noFill/>
          <a:ln>
            <a:noFill/>
          </a:ln>
        </p:spPr>
        <p:txBody>
          <a:bodyPr spcFirstLastPara="1" wrap="square" lIns="0" tIns="0" rIns="0" bIns="0" anchor="b" anchorCtr="0">
            <a:noAutofit/>
          </a:bodyPr>
          <a:lstStyle/>
          <a:p>
            <a:pPr algn="ctr" defTabSz="1219170">
              <a:buClr>
                <a:srgbClr val="000000"/>
              </a:buClr>
            </a:pPr>
            <a:r>
              <a:rPr lang="en-US" sz="1867" kern="0" dirty="0">
                <a:solidFill>
                  <a:srgbClr val="2185C5"/>
                </a:solidFill>
                <a:latin typeface="Lato"/>
                <a:ea typeface="Lato"/>
                <a:cs typeface="Lato"/>
                <a:sym typeface="Lato"/>
              </a:rPr>
              <a:t>Federal Government </a:t>
            </a:r>
            <a:endParaRPr sz="1867" kern="0" dirty="0">
              <a:solidFill>
                <a:srgbClr val="2185C5"/>
              </a:solidFill>
              <a:latin typeface="Lato"/>
              <a:ea typeface="Lato"/>
              <a:cs typeface="Lato"/>
              <a:sym typeface="Lato"/>
            </a:endParaRPr>
          </a:p>
        </p:txBody>
      </p:sp>
      <p:sp>
        <p:nvSpPr>
          <p:cNvPr id="445" name="Google Shape;445;p39"/>
          <p:cNvSpPr txBox="1"/>
          <p:nvPr/>
        </p:nvSpPr>
        <p:spPr>
          <a:xfrm>
            <a:off x="5704700" y="1301704"/>
            <a:ext cx="1715200" cy="711200"/>
          </a:xfrm>
          <a:prstGeom prst="rect">
            <a:avLst/>
          </a:prstGeom>
          <a:noFill/>
          <a:ln>
            <a:noFill/>
          </a:ln>
        </p:spPr>
        <p:txBody>
          <a:bodyPr spcFirstLastPara="1" wrap="square" lIns="0" tIns="0" rIns="0" bIns="0" anchor="b" anchorCtr="0">
            <a:noAutofit/>
          </a:bodyPr>
          <a:lstStyle/>
          <a:p>
            <a:pPr algn="ctr" defTabSz="1219170">
              <a:buClr>
                <a:srgbClr val="000000"/>
              </a:buClr>
            </a:pPr>
            <a:r>
              <a:rPr lang="en-US" sz="1867" kern="0" dirty="0">
                <a:solidFill>
                  <a:srgbClr val="2185C5"/>
                </a:solidFill>
                <a:latin typeface="Lato"/>
                <a:ea typeface="Lato"/>
                <a:cs typeface="Lato"/>
                <a:sym typeface="Lato"/>
              </a:rPr>
              <a:t>St. Johns County Schools</a:t>
            </a:r>
            <a:endParaRPr sz="1867" kern="0" dirty="0">
              <a:solidFill>
                <a:srgbClr val="2185C5"/>
              </a:solidFill>
              <a:latin typeface="Lato"/>
              <a:ea typeface="Lato"/>
              <a:cs typeface="Lato"/>
              <a:sym typeface="Lato"/>
            </a:endParaRPr>
          </a:p>
        </p:txBody>
      </p:sp>
      <p:sp>
        <p:nvSpPr>
          <p:cNvPr id="446" name="Google Shape;446;p39"/>
          <p:cNvSpPr txBox="1"/>
          <p:nvPr/>
        </p:nvSpPr>
        <p:spPr>
          <a:xfrm>
            <a:off x="8408799" y="1334255"/>
            <a:ext cx="1715200" cy="711200"/>
          </a:xfrm>
          <a:prstGeom prst="rect">
            <a:avLst/>
          </a:prstGeom>
          <a:noFill/>
          <a:ln>
            <a:noFill/>
          </a:ln>
        </p:spPr>
        <p:txBody>
          <a:bodyPr spcFirstLastPara="1" wrap="square" lIns="0" tIns="0" rIns="0" bIns="0" anchor="b" anchorCtr="0">
            <a:noAutofit/>
          </a:bodyPr>
          <a:lstStyle/>
          <a:p>
            <a:pPr algn="ctr" defTabSz="1219170">
              <a:buClr>
                <a:srgbClr val="000000"/>
              </a:buClr>
            </a:pPr>
            <a:r>
              <a:rPr lang="en-US" sz="1867" kern="0" dirty="0">
                <a:solidFill>
                  <a:srgbClr val="2185C5"/>
                </a:solidFill>
                <a:latin typeface="Lato"/>
                <a:ea typeface="Lato"/>
                <a:cs typeface="Lato"/>
                <a:sym typeface="Lato"/>
              </a:rPr>
              <a:t>Increased Student Achievement </a:t>
            </a:r>
            <a:endParaRPr sz="1867" kern="0" dirty="0">
              <a:solidFill>
                <a:srgbClr val="2185C5"/>
              </a:solidFill>
              <a:latin typeface="Lato"/>
              <a:ea typeface="Lato"/>
              <a:cs typeface="Lato"/>
              <a:sym typeface="Lato"/>
            </a:endParaRPr>
          </a:p>
        </p:txBody>
      </p:sp>
      <p:sp>
        <p:nvSpPr>
          <p:cNvPr id="447" name="Google Shape;447;p39"/>
          <p:cNvSpPr txBox="1"/>
          <p:nvPr/>
        </p:nvSpPr>
        <p:spPr>
          <a:xfrm>
            <a:off x="4490277" y="5278657"/>
            <a:ext cx="1715200" cy="711200"/>
          </a:xfrm>
          <a:prstGeom prst="rect">
            <a:avLst/>
          </a:prstGeom>
          <a:noFill/>
          <a:ln>
            <a:noFill/>
          </a:ln>
        </p:spPr>
        <p:txBody>
          <a:bodyPr spcFirstLastPara="1" wrap="square" lIns="0" tIns="0" rIns="0" bIns="0" anchor="t" anchorCtr="0">
            <a:noAutofit/>
          </a:bodyPr>
          <a:lstStyle/>
          <a:p>
            <a:pPr algn="ctr" defTabSz="1219170">
              <a:buClr>
                <a:srgbClr val="000000"/>
              </a:buClr>
            </a:pPr>
            <a:r>
              <a:rPr lang="en-US" sz="1867" kern="0" dirty="0">
                <a:solidFill>
                  <a:srgbClr val="2185C5"/>
                </a:solidFill>
                <a:latin typeface="Lato"/>
                <a:ea typeface="Lato"/>
                <a:cs typeface="Lato"/>
                <a:sym typeface="Lato"/>
              </a:rPr>
              <a:t>Florida Department of Education </a:t>
            </a:r>
            <a:endParaRPr sz="1867" kern="0" dirty="0">
              <a:solidFill>
                <a:srgbClr val="2185C5"/>
              </a:solidFill>
              <a:latin typeface="Lato"/>
              <a:ea typeface="Lato"/>
              <a:cs typeface="Lato"/>
              <a:sym typeface="Lato"/>
            </a:endParaRPr>
          </a:p>
        </p:txBody>
      </p:sp>
      <p:sp>
        <p:nvSpPr>
          <p:cNvPr id="2" name="Star: 5 Points 1">
            <a:extLst>
              <a:ext uri="{FF2B5EF4-FFF2-40B4-BE49-F238E27FC236}">
                <a16:creationId xmlns:a16="http://schemas.microsoft.com/office/drawing/2014/main" id="{F535D51E-BC7F-47AB-B7ED-A35A8CD84035}"/>
              </a:ext>
            </a:extLst>
          </p:cNvPr>
          <p:cNvSpPr/>
          <p:nvPr/>
        </p:nvSpPr>
        <p:spPr>
          <a:xfrm>
            <a:off x="9178654" y="2310968"/>
            <a:ext cx="175492" cy="196001"/>
          </a:xfrm>
          <a:prstGeom prst="star5">
            <a:avLst>
              <a:gd name="adj" fmla="val 22634"/>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3" name="Rectangle 2">
            <a:extLst>
              <a:ext uri="{FF2B5EF4-FFF2-40B4-BE49-F238E27FC236}">
                <a16:creationId xmlns:a16="http://schemas.microsoft.com/office/drawing/2014/main" id="{79DC86F1-85B2-4EA9-9C4B-571BBFCE9211}"/>
              </a:ext>
            </a:extLst>
          </p:cNvPr>
          <p:cNvSpPr/>
          <p:nvPr/>
        </p:nvSpPr>
        <p:spPr>
          <a:xfrm>
            <a:off x="7876320" y="5035122"/>
            <a:ext cx="2133281" cy="1200329"/>
          </a:xfrm>
          <a:prstGeom prst="rect">
            <a:avLst/>
          </a:prstGeom>
        </p:spPr>
        <p:txBody>
          <a:bodyPr wrap="square" lIns="91440" tIns="45720" rIns="91440" bIns="45720" anchor="t">
            <a:spAutoFit/>
          </a:bodyPr>
          <a:lstStyle/>
          <a:p>
            <a:pPr algn="ctr" defTabSz="1219170">
              <a:buClr>
                <a:srgbClr val="000000"/>
              </a:buClr>
            </a:pPr>
            <a:r>
              <a:rPr lang="en" sz="2400" kern="0" dirty="0">
                <a:solidFill>
                  <a:srgbClr val="2185C5"/>
                </a:solidFill>
                <a:latin typeface="Lato"/>
                <a:ea typeface="Lato"/>
                <a:cs typeface="Lato"/>
                <a:sym typeface="Lato"/>
              </a:rPr>
              <a:t>Webster Elementary School </a:t>
            </a:r>
            <a:endParaRPr lang="en-US"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a:xfrm>
            <a:off x="539495" y="365124"/>
            <a:ext cx="10288925" cy="1325880"/>
          </a:xfrm>
        </p:spPr>
        <p:txBody>
          <a:bodyPr>
            <a:normAutofit/>
          </a:bodyPr>
          <a:lstStyle/>
          <a:p>
            <a:r>
              <a:rPr lang="en-US" altLang="en-US" sz="4400" b="1" dirty="0">
                <a:solidFill>
                  <a:schemeClr val="tx1">
                    <a:lumMod val="75000"/>
                  </a:schemeClr>
                </a:solidFill>
              </a:rPr>
              <a:t>Title I Supports </a:t>
            </a:r>
            <a:r>
              <a:rPr lang="en-US" altLang="en-US" b="1" dirty="0">
                <a:solidFill>
                  <a:schemeClr val="tx1">
                    <a:lumMod val="75000"/>
                  </a:schemeClr>
                </a:solidFill>
              </a:rPr>
              <a:t>Webster Elementary </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a:xfrm>
            <a:off x="539496" y="1543790"/>
            <a:ext cx="7779289" cy="4634379"/>
          </a:xfrm>
        </p:spPr>
        <p:txBody>
          <a:bodyPr vert="horz" lIns="91440" tIns="45720" rIns="91440" bIns="45720" rtlCol="0" anchor="t">
            <a:normAutofit lnSpcReduction="10000"/>
          </a:bodyPr>
          <a:lstStyle/>
          <a:p>
            <a:pPr marL="139700"/>
            <a:r>
              <a:rPr lang="en-US" b="1" dirty="0"/>
              <a:t>We use these funds to provide:</a:t>
            </a:r>
          </a:p>
          <a:p>
            <a:pPr marL="139700">
              <a:lnSpc>
                <a:spcPct val="100000"/>
              </a:lnSpc>
              <a:spcBef>
                <a:spcPts val="0"/>
              </a:spcBef>
              <a:buClr>
                <a:srgbClr val="000000"/>
              </a:buClr>
              <a:buSzPts val="1400"/>
              <a:defRPr/>
            </a:pPr>
            <a:r>
              <a:rPr lang="en-US" sz="2000" dirty="0">
                <a:latin typeface="Nirmala UI Semilight"/>
                <a:ea typeface="Nirmala UI Semilight" panose="020B0402040204020203" pitchFamily="34" charset="0"/>
                <a:cs typeface="Nirmala UI Semilight"/>
              </a:rPr>
              <a:t>Additional supplemental personnel </a:t>
            </a:r>
          </a:p>
          <a:p>
            <a:pPr marL="139700">
              <a:lnSpc>
                <a:spcPct val="100000"/>
              </a:lnSpc>
              <a:spcBef>
                <a:spcPts val="0"/>
              </a:spcBef>
              <a:buSzPts val="1400"/>
              <a:defRPr/>
            </a:pPr>
            <a:r>
              <a:rPr lang="en-US" sz="2000" dirty="0">
                <a:latin typeface="Nirmala UI Semilight"/>
                <a:ea typeface="Nirmala UI Semilight" panose="020B0402040204020203" pitchFamily="34" charset="0"/>
                <a:cs typeface="Nirmala UI Semilight"/>
              </a:rPr>
              <a:t>       Classroom Teachers to keep class size low</a:t>
            </a:r>
          </a:p>
          <a:p>
            <a:pPr marL="139700">
              <a:lnSpc>
                <a:spcPct val="100000"/>
              </a:lnSpc>
              <a:spcBef>
                <a:spcPts val="0"/>
              </a:spcBef>
              <a:buSzPts val="1400"/>
              <a:defRPr/>
            </a:pPr>
            <a:r>
              <a:rPr lang="en-US" sz="2000" dirty="0">
                <a:latin typeface="Nirmala UI Semilight"/>
                <a:ea typeface="Nirmala UI Semilight" panose="020B0402040204020203" pitchFamily="34" charset="0"/>
                <a:cs typeface="Nirmala UI Semilight"/>
              </a:rPr>
              <a:t>       Additional ESE teachers</a:t>
            </a:r>
          </a:p>
          <a:p>
            <a:pPr marL="139700">
              <a:lnSpc>
                <a:spcPct val="100000"/>
              </a:lnSpc>
              <a:spcBef>
                <a:spcPts val="0"/>
              </a:spcBef>
              <a:buSzPts val="1400"/>
              <a:defRPr/>
            </a:pPr>
            <a:r>
              <a:rPr lang="en-US" sz="2000" dirty="0">
                <a:latin typeface="Nirmala UI Semilight"/>
                <a:ea typeface="Nirmala UI Semilight" panose="020B0402040204020203" pitchFamily="34" charset="0"/>
                <a:cs typeface="Nirmala UI Semilight"/>
              </a:rPr>
              <a:t>       Reading &amp; Math Interventionists</a:t>
            </a:r>
          </a:p>
          <a:p>
            <a:pPr marL="139700">
              <a:lnSpc>
                <a:spcPct val="100000"/>
              </a:lnSpc>
              <a:spcBef>
                <a:spcPts val="0"/>
              </a:spcBef>
              <a:buSzPts val="1400"/>
              <a:defRPr/>
            </a:pPr>
            <a:r>
              <a:rPr lang="en-US" sz="2000" dirty="0">
                <a:latin typeface="Nirmala UI Semilight"/>
                <a:ea typeface="Nirmala UI Semilight" panose="020B0402040204020203" pitchFamily="34" charset="0"/>
                <a:cs typeface="Nirmala UI Semilight"/>
              </a:rPr>
              <a:t>       Behavioral Support Staff</a:t>
            </a:r>
          </a:p>
          <a:p>
            <a:pPr marL="139700">
              <a:lnSpc>
                <a:spcPct val="100000"/>
              </a:lnSpc>
              <a:spcBef>
                <a:spcPts val="0"/>
              </a:spcBef>
              <a:buSzPts val="1400"/>
              <a:defRPr/>
            </a:pPr>
            <a:r>
              <a:rPr lang="en-US" sz="2000" dirty="0">
                <a:latin typeface="Nirmala UI Semilight"/>
                <a:ea typeface="Nirmala UI Semilight" panose="020B0402040204020203" pitchFamily="34" charset="0"/>
                <a:cs typeface="Nirmala UI Semilight"/>
              </a:rPr>
              <a:t>       Additional Arts Enrichment</a:t>
            </a:r>
          </a:p>
          <a:p>
            <a:pPr marL="139700">
              <a:lnSpc>
                <a:spcPct val="100000"/>
              </a:lnSpc>
              <a:spcBef>
                <a:spcPts val="0"/>
              </a:spcBef>
              <a:buClr>
                <a:srgbClr val="000000"/>
              </a:buClr>
              <a:buSzPts val="1400"/>
              <a:defRPr/>
            </a:pPr>
            <a:endParaRPr lang="en-US" sz="2000" dirty="0">
              <a:latin typeface="Nirmala UI Semilight"/>
              <a:ea typeface="Nirmala UI Semilight" panose="020B0402040204020203" pitchFamily="34" charset="0"/>
              <a:cs typeface="Nirmala UI Semilight"/>
            </a:endParaRPr>
          </a:p>
          <a:p>
            <a:pPr marL="139700">
              <a:lnSpc>
                <a:spcPct val="100000"/>
              </a:lnSpc>
              <a:spcBef>
                <a:spcPts val="0"/>
              </a:spcBef>
              <a:buSzPts val="1400"/>
              <a:defRPr/>
            </a:pPr>
            <a:r>
              <a:rPr lang="en-US" sz="2000" dirty="0">
                <a:latin typeface="Nirmala UI Semilight"/>
                <a:ea typeface="Nirmala UI Semilight" panose="020B0402040204020203" pitchFamily="34" charset="0"/>
                <a:cs typeface="Nirmala UI Semilight"/>
              </a:rPr>
              <a:t>Extended Learning Opportunities like Tutoring </a:t>
            </a:r>
            <a:endParaRPr lang="en-US" dirty="0"/>
          </a:p>
          <a:p>
            <a:pPr marL="139700">
              <a:lnSpc>
                <a:spcPct val="100000"/>
              </a:lnSpc>
              <a:spcBef>
                <a:spcPts val="0"/>
              </a:spcBef>
              <a:buSzPts val="1400"/>
              <a:defRPr/>
            </a:pPr>
            <a:endParaRPr lang="en-US" sz="2000" dirty="0">
              <a:latin typeface="Nirmala UI Semilight"/>
              <a:ea typeface="Nirmala UI Semilight" panose="020B0402040204020203" pitchFamily="34" charset="0"/>
              <a:cs typeface="Nirmala UI Semilight"/>
            </a:endParaRPr>
          </a:p>
          <a:p>
            <a:pPr marL="139700">
              <a:lnSpc>
                <a:spcPct val="100000"/>
              </a:lnSpc>
              <a:spcBef>
                <a:spcPts val="0"/>
              </a:spcBef>
              <a:buSzPts val="1400"/>
              <a:defRPr/>
            </a:pPr>
            <a:r>
              <a:rPr lang="en-US" sz="2000" dirty="0">
                <a:latin typeface="Nirmala UI Semilight"/>
                <a:ea typeface="Nirmala UI Semilight" panose="020B0402040204020203" pitchFamily="34" charset="0"/>
                <a:cs typeface="Nirmala UI Semilight"/>
              </a:rPr>
              <a:t>Summer Enrichment Camps</a:t>
            </a:r>
            <a:endParaRPr lang="en-US"/>
          </a:p>
          <a:p>
            <a:pPr marL="139700">
              <a:lnSpc>
                <a:spcPct val="100000"/>
              </a:lnSpc>
              <a:spcBef>
                <a:spcPts val="0"/>
              </a:spcBef>
              <a:buClr>
                <a:srgbClr val="000000"/>
              </a:buClr>
              <a:buSzPts val="1400"/>
              <a:defRPr/>
            </a:pPr>
            <a:endParaRPr lang="en-US" sz="2000" dirty="0">
              <a:latin typeface="Nirmala UI Semilight"/>
              <a:ea typeface="Nirmala UI Semilight" panose="020B0402040204020203" pitchFamily="34" charset="0"/>
              <a:cs typeface="Nirmala UI Semilight"/>
            </a:endParaRPr>
          </a:p>
          <a:p>
            <a:pPr marL="139700" marR="0" lvl="0" indent="0" algn="l" defTabSz="914400">
              <a:lnSpc>
                <a:spcPct val="100000"/>
              </a:lnSpc>
              <a:spcBef>
                <a:spcPts val="0"/>
              </a:spcBef>
              <a:spcAft>
                <a:spcPts val="0"/>
              </a:spcAft>
              <a:buSzPts val="1400"/>
              <a:buFont typeface="Arial"/>
              <a:buNone/>
              <a:tabLst/>
              <a:defRPr/>
            </a:pPr>
            <a:r>
              <a:rPr lang="en-US" sz="2000" dirty="0">
                <a:latin typeface="Nirmala UI Semilight"/>
                <a:ea typeface="Nirmala UI Semilight" panose="020B0402040204020203" pitchFamily="34" charset="0"/>
                <a:cs typeface="Nirmala UI Semilight"/>
              </a:rPr>
              <a:t>Supplemental teaching materials, equipment, and technology</a:t>
            </a:r>
            <a:endParaRPr lang="en-US" dirty="0">
              <a:latin typeface="Nirmala UI Semilight"/>
              <a:cs typeface="Nirmala UI Semilight"/>
            </a:endParaRPr>
          </a:p>
          <a:p>
            <a:pPr marL="139700">
              <a:lnSpc>
                <a:spcPct val="100000"/>
              </a:lnSpc>
              <a:spcBef>
                <a:spcPts val="0"/>
              </a:spcBef>
              <a:buClr>
                <a:srgbClr val="000000"/>
              </a:buClr>
              <a:buSzPts val="1400"/>
              <a:defRPr/>
            </a:pPr>
            <a:endParaRPr lang="en-US" sz="2000" dirty="0">
              <a:latin typeface="Nirmala UI Semilight"/>
              <a:ea typeface="Nirmala UI Semilight" panose="020B0402040204020203" pitchFamily="34" charset="0"/>
              <a:cs typeface="Nirmala UI Semilight"/>
            </a:endParaRPr>
          </a:p>
          <a:p>
            <a:pPr marL="139700">
              <a:lnSpc>
                <a:spcPct val="100000"/>
              </a:lnSpc>
              <a:spcBef>
                <a:spcPts val="0"/>
              </a:spcBef>
              <a:buSzPts val="1400"/>
              <a:defRPr/>
            </a:pPr>
            <a:r>
              <a:rPr lang="en-US" sz="2000" dirty="0">
                <a:latin typeface="Nirmala UI Semilight"/>
                <a:ea typeface="Nirmala UI Semilight" panose="020B0402040204020203" pitchFamily="34" charset="0"/>
                <a:cs typeface="Nirmala UI Semilight"/>
              </a:rPr>
              <a:t>Parent and Family Engagement Resources and Training Workshops </a:t>
            </a:r>
            <a:endParaRPr lang="en-US"/>
          </a:p>
          <a:p>
            <a:endParaRPr lang="en-US" dirty="0"/>
          </a:p>
        </p:txBody>
      </p:sp>
      <p:pic>
        <p:nvPicPr>
          <p:cNvPr id="11" name="Picture Placeholder 10" descr="boy looking at map on the wall">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rotWithShape="1">
          <a:blip r:embed="rId2"/>
          <a:srcRect t="72" b="72"/>
          <a:stretch/>
        </p:blipFill>
        <p:spPr>
          <a:xfrm>
            <a:off x="8153400" y="1865953"/>
            <a:ext cx="2207046" cy="2204178"/>
          </a:xfrm>
        </p:spPr>
      </p:pic>
      <p:pic>
        <p:nvPicPr>
          <p:cNvPr id="13" name="Picture Placeholder 12" descr="boy playing with space ship toys">
            <a:extLst>
              <a:ext uri="{FF2B5EF4-FFF2-40B4-BE49-F238E27FC236}">
                <a16:creationId xmlns:a16="http://schemas.microsoft.com/office/drawing/2014/main" id="{D624A4F8-65E3-4A17-A439-FE80714CDE5A}"/>
              </a:ext>
            </a:extLst>
          </p:cNvPr>
          <p:cNvPicPr>
            <a:picLocks noGrp="1" noChangeAspect="1"/>
          </p:cNvPicPr>
          <p:nvPr>
            <p:ph type="pic" sz="quarter" idx="14"/>
          </p:nvPr>
        </p:nvPicPr>
        <p:blipFill rotWithShape="1">
          <a:blip r:embed="rId3"/>
          <a:srcRect/>
          <a:stretch/>
        </p:blipFill>
        <p:spPr>
          <a:xfrm>
            <a:off x="8856907" y="3081362"/>
            <a:ext cx="3096807" cy="3096807"/>
          </a:xfrm>
        </p:spPr>
      </p:pic>
      <p:sp>
        <p:nvSpPr>
          <p:cNvPr id="14" name="Date Placeholder 13">
            <a:extLst>
              <a:ext uri="{FF2B5EF4-FFF2-40B4-BE49-F238E27FC236}">
                <a16:creationId xmlns:a16="http://schemas.microsoft.com/office/drawing/2014/main" id="{A01CAB10-68AF-4904-BD59-D332B297A1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9/3/20XX</a:t>
            </a:r>
          </a:p>
        </p:txBody>
      </p:sp>
      <p:sp>
        <p:nvSpPr>
          <p:cNvPr id="16" name="Slide Number Placeholder 15">
            <a:extLst>
              <a:ext uri="{FF2B5EF4-FFF2-40B4-BE49-F238E27FC236}">
                <a16:creationId xmlns:a16="http://schemas.microsoft.com/office/drawing/2014/main" id="{46EEA4F1-5FA3-4EBF-97F1-DF392077DB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19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1191600" y="477851"/>
            <a:ext cx="8616800" cy="1143200"/>
          </a:xfrm>
          <a:prstGeom prst="rect">
            <a:avLst/>
          </a:prstGeom>
        </p:spPr>
        <p:txBody>
          <a:bodyPr spcFirstLastPara="1" vert="horz" wrap="square" lIns="121900" tIns="121900" rIns="121900" bIns="121900" rtlCol="0" anchor="b" anchorCtr="0">
            <a:noAutofit/>
          </a:bodyPr>
          <a:lstStyle/>
          <a:p>
            <a:r>
              <a:rPr lang="en-US" dirty="0">
                <a:solidFill>
                  <a:schemeClr val="tx1"/>
                </a:solidFill>
              </a:rPr>
              <a:t>Title I Schoolwide Planning</a:t>
            </a:r>
            <a:endParaRPr dirty="0">
              <a:solidFill>
                <a:schemeClr val="tx1"/>
              </a:solidFill>
            </a:endParaRPr>
          </a:p>
        </p:txBody>
      </p:sp>
      <p:grpSp>
        <p:nvGrpSpPr>
          <p:cNvPr id="243" name="Google Shape;243;p28"/>
          <p:cNvGrpSpPr/>
          <p:nvPr/>
        </p:nvGrpSpPr>
        <p:grpSpPr>
          <a:xfrm>
            <a:off x="7509756" y="2669417"/>
            <a:ext cx="4407600" cy="3483051"/>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121900" tIns="121900" rIns="121900" bIns="121900" anchor="ctr" anchorCtr="0">
              <a:noAutofit/>
            </a:bodyPr>
            <a:lstStyle/>
            <a:p>
              <a:pPr algn="ctr">
                <a:buSzPts val="1100"/>
              </a:pPr>
              <a:r>
                <a:rPr lang="en" sz="3200">
                  <a:solidFill>
                    <a:schemeClr val="lt1"/>
                  </a:solidFill>
                  <a:latin typeface="Raleway"/>
                  <a:ea typeface="Raleway"/>
                  <a:cs typeface="Raleway"/>
                  <a:sym typeface="Raleway"/>
                </a:rPr>
                <a:t>Last</a:t>
              </a:r>
              <a:endParaRPr sz="2400">
                <a:solidFill>
                  <a:schemeClr val="lt1"/>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r>
                <a:rPr lang="en-US" sz="2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a:lnSpc>
                  <a:spcPct val="115000"/>
                </a:lnSpc>
                <a:buClr>
                  <a:schemeClr val="dk1"/>
                </a:buClr>
                <a:buSzPts val="1100"/>
              </a:pPr>
              <a:endParaRPr sz="1600" dirty="0">
                <a:solidFill>
                  <a:schemeClr val="dk1"/>
                </a:solidFill>
                <a:latin typeface="Lato"/>
                <a:ea typeface="Lato"/>
                <a:cs typeface="Lato"/>
                <a:sym typeface="Lato"/>
              </a:endParaRPr>
            </a:p>
          </p:txBody>
        </p:sp>
      </p:grpSp>
      <p:grpSp>
        <p:nvGrpSpPr>
          <p:cNvPr id="246" name="Google Shape;246;p28"/>
          <p:cNvGrpSpPr/>
          <p:nvPr/>
        </p:nvGrpSpPr>
        <p:grpSpPr>
          <a:xfrm>
            <a:off x="0" y="2669633"/>
            <a:ext cx="4729200" cy="3482836"/>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121900" tIns="121900" rIns="121900" bIns="121900" anchor="ctr" anchorCtr="0">
              <a:noAutofit/>
            </a:bodyPr>
            <a:lstStyle/>
            <a:p>
              <a:pPr algn="ctr">
                <a:buSzPts val="1100"/>
              </a:pPr>
              <a:r>
                <a:rPr lang="en" sz="3200">
                  <a:solidFill>
                    <a:schemeClr val="lt1"/>
                  </a:solidFill>
                  <a:latin typeface="Raleway"/>
                  <a:ea typeface="Raleway"/>
                  <a:cs typeface="Raleway"/>
                  <a:sym typeface="Raleway"/>
                </a:rPr>
                <a:t>First</a:t>
              </a:r>
              <a:endParaRPr sz="3200">
                <a:solidFill>
                  <a:schemeClr val="lt1"/>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121900" tIns="121900" rIns="121900" bIns="121900" anchor="t" anchorCtr="0">
              <a:noAutofit/>
            </a:bodyPr>
            <a:lstStyle/>
            <a:p>
              <a:pPr>
                <a:lnSpc>
                  <a:spcPct val="115000"/>
                </a:lnSpc>
              </a:pPr>
              <a:endParaRPr lang="en-US" sz="2133" dirty="0">
                <a:solidFill>
                  <a:schemeClr val="dk1"/>
                </a:solidFill>
                <a:latin typeface="Lato"/>
                <a:ea typeface="Lato"/>
                <a:cs typeface="Lato"/>
                <a:sym typeface="Lato"/>
              </a:endParaRPr>
            </a:p>
          </p:txBody>
        </p:sp>
      </p:grpSp>
      <p:grpSp>
        <p:nvGrpSpPr>
          <p:cNvPr id="249" name="Google Shape;249;p28"/>
          <p:cNvGrpSpPr/>
          <p:nvPr/>
        </p:nvGrpSpPr>
        <p:grpSpPr>
          <a:xfrm>
            <a:off x="3925605" y="2669417"/>
            <a:ext cx="4407600" cy="3539315"/>
            <a:chOff x="2944204" y="1189775"/>
            <a:chExt cx="3305700" cy="3539314"/>
          </a:xfrm>
        </p:grpSpPr>
        <p:sp>
          <p:nvSpPr>
            <p:cNvPr id="250" name="Google Shape;250;p28"/>
            <p:cNvSpPr/>
            <p:nvPr/>
          </p:nvSpPr>
          <p:spPr>
            <a:xfrm>
              <a:off x="2944204" y="1189775"/>
              <a:ext cx="3305700" cy="669000"/>
            </a:xfrm>
            <a:prstGeom prst="chevron">
              <a:avLst>
                <a:gd name="adj" fmla="val 50000"/>
              </a:avLst>
            </a:prstGeom>
            <a:solidFill>
              <a:schemeClr val="accent1"/>
            </a:solidFill>
            <a:ln>
              <a:noFill/>
            </a:ln>
          </p:spPr>
          <p:txBody>
            <a:bodyPr spcFirstLastPara="1" wrap="square" lIns="121900" tIns="121900" rIns="121900" bIns="121900" anchor="ctr" anchorCtr="0">
              <a:noAutofit/>
            </a:bodyPr>
            <a:lstStyle/>
            <a:p>
              <a:pPr algn="ctr">
                <a:buSzPts val="1100"/>
              </a:pPr>
              <a:r>
                <a:rPr lang="en" sz="3200" dirty="0">
                  <a:solidFill>
                    <a:schemeClr val="lt1"/>
                  </a:solidFill>
                  <a:latin typeface="Raleway"/>
                  <a:ea typeface="Raleway"/>
                  <a:cs typeface="Raleway"/>
                  <a:sym typeface="Raleway"/>
                </a:rPr>
                <a:t>Second</a:t>
              </a:r>
              <a:endParaRPr sz="2400" dirty="0">
                <a:solidFill>
                  <a:schemeClr val="lt1"/>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r>
                <a:rPr lang="en-US" sz="2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meetings/trainings and complete surveys to provide input on Title I funding.</a:t>
              </a:r>
            </a:p>
            <a:p>
              <a:pPr>
                <a:lnSpc>
                  <a:spcPct val="115000"/>
                </a:lnSpc>
                <a:buClr>
                  <a:schemeClr val="dk1"/>
                </a:buClr>
                <a:buSzPts val="1100"/>
              </a:pPr>
              <a:endParaRPr sz="1600" dirty="0">
                <a:solidFill>
                  <a:schemeClr val="dk1"/>
                </a:solidFill>
                <a:latin typeface="Lato"/>
                <a:ea typeface="Lato"/>
                <a:cs typeface="Lato"/>
                <a:sym typeface="Lato"/>
              </a:endParaRPr>
            </a:p>
          </p:txBody>
        </p:sp>
      </p:grpSp>
      <p:sp>
        <p:nvSpPr>
          <p:cNvPr id="252" name="Google Shape;252;p28"/>
          <p:cNvSpPr txBox="1">
            <a:spLocks noGrp="1"/>
          </p:cNvSpPr>
          <p:nvPr>
            <p:ph type="sldNum" idx="12"/>
          </p:nvPr>
        </p:nvSpPr>
        <p:spPr>
          <a:xfrm>
            <a:off x="11307433" y="6262577"/>
            <a:ext cx="731600" cy="4180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6</a:t>
            </a:fld>
            <a:endParaRPr/>
          </a:p>
        </p:txBody>
      </p:sp>
      <p:sp>
        <p:nvSpPr>
          <p:cNvPr id="3" name="Rectangle 2">
            <a:extLst>
              <a:ext uri="{FF2B5EF4-FFF2-40B4-BE49-F238E27FC236}">
                <a16:creationId xmlns:a16="http://schemas.microsoft.com/office/drawing/2014/main" id="{E226A15A-AB8B-461E-B4CC-2F680DF8B07A}"/>
              </a:ext>
            </a:extLst>
          </p:cNvPr>
          <p:cNvSpPr/>
          <p:nvPr/>
        </p:nvSpPr>
        <p:spPr>
          <a:xfrm>
            <a:off x="1134705" y="3539117"/>
            <a:ext cx="2663815" cy="3046988"/>
          </a:xfrm>
          <a:prstGeom prst="rect">
            <a:avLst/>
          </a:prstGeom>
        </p:spPr>
        <p:txBody>
          <a:bodyPr wrap="square">
            <a:spAutoFit/>
          </a:bodyPr>
          <a:lstStyle/>
          <a:p>
            <a:r>
              <a:rPr lang="en-US" sz="2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Input from school, family, and community members determine how Title I funds are used based on a needs assessment. </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2015183" y="-95683"/>
            <a:ext cx="8616800" cy="1143200"/>
          </a:xfrm>
        </p:spPr>
        <p:txBody>
          <a:bodyPr/>
          <a:lstStyle/>
          <a:p>
            <a:pPr algn="ctr"/>
            <a:r>
              <a:rPr lang="en-US" altLang="en-US" sz="3200" dirty="0"/>
              <a:t>Working Together for Student Success</a:t>
            </a:r>
            <a:endParaRPr lang="en-US" sz="3200" dirty="0"/>
          </a:p>
        </p:txBody>
      </p:sp>
      <p:sp>
        <p:nvSpPr>
          <p:cNvPr id="3" name="Text Placeholder 2">
            <a:extLst>
              <a:ext uri="{FF2B5EF4-FFF2-40B4-BE49-F238E27FC236}">
                <a16:creationId xmlns:a16="http://schemas.microsoft.com/office/drawing/2014/main" id="{4047A87B-31D1-4724-B5AD-5EDCF2E67038}"/>
              </a:ext>
            </a:extLst>
          </p:cNvPr>
          <p:cNvSpPr>
            <a:spLocks noGrp="1"/>
          </p:cNvSpPr>
          <p:nvPr>
            <p:ph type="body" idx="1"/>
          </p:nvPr>
        </p:nvSpPr>
        <p:spPr>
          <a:xfrm>
            <a:off x="1094064" y="1041691"/>
            <a:ext cx="10028256" cy="4887638"/>
          </a:xfrm>
        </p:spPr>
        <p:txBody>
          <a:bodyPr/>
          <a:lstStyle/>
          <a:p>
            <a:pPr marL="0" indent="0">
              <a:buClr>
                <a:schemeClr val="accent3"/>
              </a:buClr>
              <a:buNone/>
              <a:defRP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or available in print upon request. </a:t>
            </a:r>
            <a:endParaRPr lang="en-US" sz="1800" dirty="0">
              <a:solidFill>
                <a:schemeClr val="tx1">
                  <a:lumMod val="50000"/>
                </a:schemeClr>
              </a:solidFill>
            </a:endParaRPr>
          </a:p>
        </p:txBody>
      </p:sp>
      <p:sp>
        <p:nvSpPr>
          <p:cNvPr id="4" name="Slide Number Placeholder 3">
            <a:extLst>
              <a:ext uri="{FF2B5EF4-FFF2-40B4-BE49-F238E27FC236}">
                <a16:creationId xmlns:a16="http://schemas.microsoft.com/office/drawing/2014/main" id="{C97B65BF-0CDC-4772-B5B3-E91097663AD3}"/>
              </a:ext>
            </a:extLst>
          </p:cNvPr>
          <p:cNvSpPr>
            <a:spLocks noGrp="1"/>
          </p:cNvSpPr>
          <p:nvPr>
            <p:ph type="sldNum" idx="12"/>
          </p:nvPr>
        </p:nvSpPr>
        <p:spPr/>
        <p:txBody>
          <a:bodyPr/>
          <a:lstStyle/>
          <a:p>
            <a:fld id="{00000000-1234-1234-1234-123412341234}" type="slidenum">
              <a:rPr lang="en" smtClean="0"/>
              <a:pPr/>
              <a:t>7</a:t>
            </a:fld>
            <a:endParaRPr lang="en"/>
          </a:p>
        </p:txBody>
      </p:sp>
      <p:grpSp>
        <p:nvGrpSpPr>
          <p:cNvPr id="5" name="Google Shape;1121;p48">
            <a:extLst>
              <a:ext uri="{FF2B5EF4-FFF2-40B4-BE49-F238E27FC236}">
                <a16:creationId xmlns:a16="http://schemas.microsoft.com/office/drawing/2014/main" id="{249E88CB-52ED-4BAD-B6F6-8CD1D88F8F0B}"/>
              </a:ext>
            </a:extLst>
          </p:cNvPr>
          <p:cNvGrpSpPr/>
          <p:nvPr/>
        </p:nvGrpSpPr>
        <p:grpSpPr>
          <a:xfrm>
            <a:off x="2015183" y="1902676"/>
            <a:ext cx="7763114" cy="4516384"/>
            <a:chOff x="5866096" y="4424051"/>
            <a:chExt cx="840585" cy="720181"/>
          </a:xfrm>
        </p:grpSpPr>
        <p:sp>
          <p:nvSpPr>
            <p:cNvPr id="6" name="Google Shape;1122;p48">
              <a:extLst>
                <a:ext uri="{FF2B5EF4-FFF2-40B4-BE49-F238E27FC236}">
                  <a16:creationId xmlns:a16="http://schemas.microsoft.com/office/drawing/2014/main" id="{A7ABF7FB-7E02-4C63-89A0-4283D9FF9418}"/>
                </a:ext>
              </a:extLst>
            </p:cNvPr>
            <p:cNvSpPr/>
            <p:nvPr/>
          </p:nvSpPr>
          <p:spPr>
            <a:xfrm>
              <a:off x="5866096" y="4424051"/>
              <a:ext cx="415819"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spcFirstLastPara="1" wrap="square" lIns="91433" tIns="45700" rIns="91433" bIns="45700" anchor="t" anchorCtr="0">
              <a:noAutofit/>
            </a:bodyPr>
            <a:lstStyle/>
            <a:p>
              <a:pPr>
                <a:buClr>
                  <a:schemeClr val="dk1"/>
                </a:buClr>
                <a:buSzPts val="1400"/>
              </a:pPr>
              <a:endParaRPr sz="1867" dirty="0">
                <a:solidFill>
                  <a:schemeClr val="dk1"/>
                </a:solidFill>
                <a:latin typeface="Calibri"/>
                <a:ea typeface="Calibri"/>
                <a:cs typeface="Calibri"/>
                <a:sym typeface="Calibri"/>
              </a:endParaRPr>
            </a:p>
          </p:txBody>
        </p:sp>
        <p:sp>
          <p:nvSpPr>
            <p:cNvPr id="7" name="Google Shape;1123;p48">
              <a:extLst>
                <a:ext uri="{FF2B5EF4-FFF2-40B4-BE49-F238E27FC236}">
                  <a16:creationId xmlns:a16="http://schemas.microsoft.com/office/drawing/2014/main" id="{76B96400-71C4-4C7B-B739-70A9E9476991}"/>
                </a:ext>
              </a:extLst>
            </p:cNvPr>
            <p:cNvSpPr/>
            <p:nvPr/>
          </p:nvSpPr>
          <p:spPr>
            <a:xfrm>
              <a:off x="5866096" y="4788612"/>
              <a:ext cx="415819"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spcFirstLastPara="1" wrap="square" lIns="91433" tIns="45700" rIns="91433" bIns="45700" anchor="t" anchorCtr="0">
              <a:noAutofit/>
            </a:bodyPr>
            <a:lstStyle/>
            <a:p>
              <a:pPr>
                <a:buClr>
                  <a:schemeClr val="dk1"/>
                </a:buClr>
                <a:buSzPts val="1400"/>
              </a:pPr>
              <a:endParaRPr sz="1867" dirty="0">
                <a:solidFill>
                  <a:schemeClr val="dk1"/>
                </a:solidFill>
                <a:latin typeface="Calibri"/>
                <a:ea typeface="Calibri"/>
                <a:cs typeface="Calibri"/>
                <a:sym typeface="Calibri"/>
              </a:endParaRPr>
            </a:p>
          </p:txBody>
        </p:sp>
        <p:sp>
          <p:nvSpPr>
            <p:cNvPr id="8" name="Google Shape;1124;p48">
              <a:extLst>
                <a:ext uri="{FF2B5EF4-FFF2-40B4-BE49-F238E27FC236}">
                  <a16:creationId xmlns:a16="http://schemas.microsoft.com/office/drawing/2014/main" id="{2BF89D36-E59D-4F4C-A7E6-1EC1D2FCF48D}"/>
                </a:ext>
              </a:extLst>
            </p:cNvPr>
            <p:cNvSpPr/>
            <p:nvPr/>
          </p:nvSpPr>
          <p:spPr>
            <a:xfrm>
              <a:off x="6290862" y="4788612"/>
              <a:ext cx="415819"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spcFirstLastPara="1" wrap="square" lIns="91433" tIns="45700" rIns="91433" bIns="45700" anchor="t" anchorCtr="0">
              <a:noAutofit/>
            </a:bodyPr>
            <a:lstStyle/>
            <a:p>
              <a:pPr>
                <a:buClr>
                  <a:schemeClr val="dk1"/>
                </a:buClr>
                <a:buSzPts val="1400"/>
              </a:pPr>
              <a:endParaRPr sz="1867" dirty="0">
                <a:solidFill>
                  <a:schemeClr val="dk1"/>
                </a:solidFill>
                <a:latin typeface="Calibri"/>
                <a:ea typeface="Calibri"/>
                <a:cs typeface="Calibri"/>
                <a:sym typeface="Calibri"/>
              </a:endParaRPr>
            </a:p>
          </p:txBody>
        </p:sp>
        <p:sp>
          <p:nvSpPr>
            <p:cNvPr id="9" name="Google Shape;1125;p48">
              <a:extLst>
                <a:ext uri="{FF2B5EF4-FFF2-40B4-BE49-F238E27FC236}">
                  <a16:creationId xmlns:a16="http://schemas.microsoft.com/office/drawing/2014/main" id="{B1592E36-77DA-4C5C-B62F-EC7418BDEE86}"/>
                </a:ext>
              </a:extLst>
            </p:cNvPr>
            <p:cNvSpPr/>
            <p:nvPr/>
          </p:nvSpPr>
          <p:spPr>
            <a:xfrm>
              <a:off x="6290862" y="4424051"/>
              <a:ext cx="415819"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spcFirstLastPara="1" wrap="square" lIns="91433" tIns="45700" rIns="91433" bIns="45700" anchor="t" anchorCtr="0">
              <a:noAutofit/>
            </a:bodyPr>
            <a:lstStyle/>
            <a:p>
              <a:pPr>
                <a:buClr>
                  <a:schemeClr val="dk1"/>
                </a:buClr>
                <a:buSzPts val="1400"/>
              </a:pPr>
              <a:endParaRPr sz="1867" dirty="0">
                <a:solidFill>
                  <a:schemeClr val="dk1"/>
                </a:solidFill>
                <a:latin typeface="Calibri"/>
                <a:ea typeface="Calibri"/>
                <a:cs typeface="Calibri"/>
                <a:sym typeface="Calibri"/>
              </a:endParaRPr>
            </a:p>
          </p:txBody>
        </p:sp>
      </p:grpSp>
      <p:sp>
        <p:nvSpPr>
          <p:cNvPr id="10" name="Rectangle 9">
            <a:extLst>
              <a:ext uri="{FF2B5EF4-FFF2-40B4-BE49-F238E27FC236}">
                <a16:creationId xmlns:a16="http://schemas.microsoft.com/office/drawing/2014/main" id="{86DE6555-8DFE-4888-8690-9E31CCCA6A42}"/>
              </a:ext>
            </a:extLst>
          </p:cNvPr>
          <p:cNvSpPr/>
          <p:nvPr/>
        </p:nvSpPr>
        <p:spPr>
          <a:xfrm>
            <a:off x="2811703" y="2473793"/>
            <a:ext cx="2707106" cy="1200329"/>
          </a:xfrm>
          <a:prstGeom prst="rect">
            <a:avLst/>
          </a:prstGeom>
        </p:spPr>
        <p:txBody>
          <a:bodyPr wrap="square">
            <a:spAutoFit/>
          </a:bodyPr>
          <a:lstStyle/>
          <a:p>
            <a:pPr>
              <a:buClr>
                <a:schemeClr val="accent3"/>
              </a:buClr>
              <a:buFont typeface="Wingdings 2"/>
              <a:buChar char=""/>
              <a:defRPr/>
            </a:pPr>
            <a:r>
              <a:rPr lang="en-US" sz="2400"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 School Improvement Plan (SIP)</a:t>
            </a:r>
          </a:p>
        </p:txBody>
      </p:sp>
      <p:sp>
        <p:nvSpPr>
          <p:cNvPr id="11" name="Rectangle 10">
            <a:extLst>
              <a:ext uri="{FF2B5EF4-FFF2-40B4-BE49-F238E27FC236}">
                <a16:creationId xmlns:a16="http://schemas.microsoft.com/office/drawing/2014/main" id="{3B86531B-498B-40A7-BEC8-1C2D66EC35AC}"/>
              </a:ext>
            </a:extLst>
          </p:cNvPr>
          <p:cNvSpPr/>
          <p:nvPr/>
        </p:nvSpPr>
        <p:spPr>
          <a:xfrm>
            <a:off x="6460765" y="4431315"/>
            <a:ext cx="2550888" cy="1569660"/>
          </a:xfrm>
          <a:prstGeom prst="rect">
            <a:avLst/>
          </a:prstGeom>
        </p:spPr>
        <p:txBody>
          <a:bodyPr wrap="square">
            <a:spAutoFit/>
          </a:bodyPr>
          <a:lstStyle/>
          <a:p>
            <a:pPr>
              <a:buClr>
                <a:schemeClr val="accent3"/>
              </a:buClr>
              <a:defRPr/>
            </a:pPr>
            <a:r>
              <a:rPr lang="en-US" sz="2400"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Through School Advisory Council (SAC) and parent meetings</a:t>
            </a:r>
          </a:p>
        </p:txBody>
      </p:sp>
      <p:sp>
        <p:nvSpPr>
          <p:cNvPr id="13" name="Rectangle 12">
            <a:extLst>
              <a:ext uri="{FF2B5EF4-FFF2-40B4-BE49-F238E27FC236}">
                <a16:creationId xmlns:a16="http://schemas.microsoft.com/office/drawing/2014/main" id="{F25F4F0C-A5FD-4A46-9B8D-C4FDC3C0F2D9}"/>
              </a:ext>
            </a:extLst>
          </p:cNvPr>
          <p:cNvSpPr/>
          <p:nvPr/>
        </p:nvSpPr>
        <p:spPr>
          <a:xfrm>
            <a:off x="3007895" y="4359669"/>
            <a:ext cx="2219673" cy="1569660"/>
          </a:xfrm>
          <a:prstGeom prst="rect">
            <a:avLst/>
          </a:prstGeom>
        </p:spPr>
        <p:txBody>
          <a:bodyPr wrap="square">
            <a:spAutoFit/>
          </a:bodyPr>
          <a:lstStyle/>
          <a:p>
            <a:pPr>
              <a:buClr>
                <a:schemeClr val="accent3"/>
              </a:buClr>
              <a:buFont typeface="Wingdings 2"/>
              <a:buChar char=""/>
              <a:defRPr/>
            </a:pPr>
            <a:r>
              <a:rPr lang="en-US" sz="2400"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  Parent and Family Engagement Plan (PFEP)</a:t>
            </a:r>
          </a:p>
        </p:txBody>
      </p:sp>
      <p:sp>
        <p:nvSpPr>
          <p:cNvPr id="14" name="Rectangle 13">
            <a:extLst>
              <a:ext uri="{FF2B5EF4-FFF2-40B4-BE49-F238E27FC236}">
                <a16:creationId xmlns:a16="http://schemas.microsoft.com/office/drawing/2014/main" id="{65977F7D-52EC-4ABB-B6B2-006ECD2B9A92}"/>
              </a:ext>
            </a:extLst>
          </p:cNvPr>
          <p:cNvSpPr/>
          <p:nvPr/>
        </p:nvSpPr>
        <p:spPr>
          <a:xfrm>
            <a:off x="6315329" y="2616133"/>
            <a:ext cx="2919532" cy="830997"/>
          </a:xfrm>
          <a:prstGeom prst="rect">
            <a:avLst/>
          </a:prstGeom>
        </p:spPr>
        <p:txBody>
          <a:bodyPr wrap="square">
            <a:spAutoFit/>
          </a:bodyPr>
          <a:lstStyle/>
          <a:p>
            <a:pPr marL="342900" indent="-342900">
              <a:buClr>
                <a:schemeClr val="accent3"/>
              </a:buClr>
              <a:buFont typeface="Arial" panose="020B0604020202020204" pitchFamily="34" charset="0"/>
              <a:buChar char="•"/>
              <a:defRPr/>
            </a:pPr>
            <a:r>
              <a:rPr lang="en-US" sz="2400"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p:txBody>
      </p:sp>
    </p:spTree>
    <p:extLst>
      <p:ext uri="{BB962C8B-B14F-4D97-AF65-F5344CB8AC3E}">
        <p14:creationId xmlns:p14="http://schemas.microsoft.com/office/powerpoint/2010/main" val="348668189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1191600" y="0"/>
            <a:ext cx="8616800" cy="1143200"/>
          </a:xfrm>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3" name="Text Placeholder 2">
            <a:extLst>
              <a:ext uri="{FF2B5EF4-FFF2-40B4-BE49-F238E27FC236}">
                <a16:creationId xmlns:a16="http://schemas.microsoft.com/office/drawing/2014/main" id="{B8EF547B-5A09-46EA-BCBC-76572B3337AE}"/>
              </a:ext>
            </a:extLst>
          </p:cNvPr>
          <p:cNvSpPr>
            <a:spLocks noGrp="1"/>
          </p:cNvSpPr>
          <p:nvPr>
            <p:ph type="body" idx="1"/>
          </p:nvPr>
        </p:nvSpPr>
        <p:spPr>
          <a:xfrm>
            <a:off x="380403" y="2343529"/>
            <a:ext cx="6212901" cy="4172185"/>
          </a:xfrm>
        </p:spPr>
        <p:txBody>
          <a:bodyPr/>
          <a:lstStyle/>
          <a:p>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provided information on your child’s level of achievement on assessments in Reading/Language Arts, Writing, Mathematics, and Science. </a:t>
            </a:r>
          </a:p>
          <a:p>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Request and receive information on the qualifications of your child’s teacher and supplemental personnel working with your child.</a:t>
            </a:r>
          </a:p>
          <a:p>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notified if your child’s teacher is teaching out-of-field. </a:t>
            </a:r>
          </a:p>
          <a:p>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informed if your child is taught by a teachers who does not meet state certification or licensure requirements for four or more consecutive weeks.</a:t>
            </a:r>
          </a:p>
          <a:p>
            <a:endParaRPr lang="en-US" dirty="0"/>
          </a:p>
        </p:txBody>
      </p:sp>
      <p:sp>
        <p:nvSpPr>
          <p:cNvPr id="4" name="Slide Number Placeholder 3">
            <a:extLst>
              <a:ext uri="{FF2B5EF4-FFF2-40B4-BE49-F238E27FC236}">
                <a16:creationId xmlns:a16="http://schemas.microsoft.com/office/drawing/2014/main" id="{BB896436-80EE-4F91-9962-552005F5A618}"/>
              </a:ext>
            </a:extLst>
          </p:cNvPr>
          <p:cNvSpPr>
            <a:spLocks noGrp="1"/>
          </p:cNvSpPr>
          <p:nvPr>
            <p:ph type="sldNum" idx="12"/>
          </p:nvPr>
        </p:nvSpPr>
        <p:spPr/>
        <p:txBody>
          <a:bodyPr/>
          <a:lstStyle/>
          <a:p>
            <a:fld id="{00000000-1234-1234-1234-123412341234}" type="slidenum">
              <a:rPr lang="en" smtClean="0"/>
              <a:pPr/>
              <a:t>8</a:t>
            </a:fld>
            <a:endParaRPr lang="en"/>
          </a:p>
        </p:txBody>
      </p:sp>
      <p:sp>
        <p:nvSpPr>
          <p:cNvPr id="6" name="Rectangle 5">
            <a:extLst>
              <a:ext uri="{FF2B5EF4-FFF2-40B4-BE49-F238E27FC236}">
                <a16:creationId xmlns:a16="http://schemas.microsoft.com/office/drawing/2014/main" id="{792BEB1D-C138-426E-8B68-A5051D5B9655}"/>
              </a:ext>
            </a:extLst>
          </p:cNvPr>
          <p:cNvSpPr/>
          <p:nvPr/>
        </p:nvSpPr>
        <p:spPr>
          <a:xfrm>
            <a:off x="926906" y="1327866"/>
            <a:ext cx="10647474" cy="830997"/>
          </a:xfrm>
          <a:prstGeom prst="rect">
            <a:avLst/>
          </a:prstGeom>
        </p:spPr>
        <p:txBody>
          <a:bodyPr wrap="square">
            <a:spAutoFit/>
          </a:bodyPr>
          <a:lstStyle/>
          <a:p>
            <a:r>
              <a:rPr lang="en-US" sz="2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St. Johns County Public School, you have the right to… </a:t>
            </a:r>
            <a:endParaRPr lang="en-US" sz="2400" dirty="0">
              <a:solidFill>
                <a:schemeClr val="tx1">
                  <a:lumMod val="75000"/>
                </a:schemeClr>
              </a:solidFill>
            </a:endParaRPr>
          </a:p>
        </p:txBody>
      </p:sp>
      <p:pic>
        <p:nvPicPr>
          <p:cNvPr id="7" name="Picture 6" descr="Group of smiling school children">
            <a:extLst>
              <a:ext uri="{FF2B5EF4-FFF2-40B4-BE49-F238E27FC236}">
                <a16:creationId xmlns:a16="http://schemas.microsoft.com/office/drawing/2014/main" id="{F7FD8F64-CD6D-A5BC-E80B-84EAD04D32A4}"/>
              </a:ext>
            </a:extLst>
          </p:cNvPr>
          <p:cNvPicPr>
            <a:picLocks noChangeAspect="1"/>
          </p:cNvPicPr>
          <p:nvPr/>
        </p:nvPicPr>
        <p:blipFill>
          <a:blip r:embed="rId3"/>
          <a:stretch>
            <a:fillRect/>
          </a:stretch>
        </p:blipFill>
        <p:spPr>
          <a:xfrm>
            <a:off x="7099067" y="2568409"/>
            <a:ext cx="4926932" cy="3284621"/>
          </a:xfrm>
          <a:prstGeom prst="rect">
            <a:avLst/>
          </a:prstGeom>
        </p:spPr>
      </p:pic>
    </p:spTree>
    <p:extLst>
      <p:ext uri="{BB962C8B-B14F-4D97-AF65-F5344CB8AC3E}">
        <p14:creationId xmlns:p14="http://schemas.microsoft.com/office/powerpoint/2010/main" val="97006428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a:spcBef>
                <a:spcPct val="0"/>
              </a:spcBef>
            </a:pPr>
            <a:r>
              <a:rPr lang="en-US" kern="1200">
                <a:solidFill>
                  <a:srgbClr val="FFFFFF"/>
                </a:solidFill>
                <a:latin typeface="+mj-lt"/>
                <a:ea typeface="+mj-ea"/>
                <a:cs typeface="+mj-cs"/>
              </a:rPr>
              <a:t>Parent-School-Student Compact</a:t>
            </a:r>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4447308" y="591344"/>
            <a:ext cx="6906491" cy="5585619"/>
          </a:xfrm>
        </p:spPr>
        <p:txBody>
          <a:bodyPr vert="horz" lIns="91440" tIns="45720" rIns="91440" bIns="45720" rtlCol="0" anchor="ctr">
            <a:normAutofit/>
          </a:bodyPr>
          <a:lstStyle/>
          <a:p>
            <a:pPr marL="608965" indent="-228600">
              <a:buFont typeface="Arial" panose="020B0604020202020204" pitchFamily="34" charset="0"/>
              <a:buChar char="•"/>
            </a:pPr>
            <a:r>
              <a:rPr lang="en-US" dirty="0"/>
              <a:t>The Parent-School-Student Compact is updated every year to include parent, student, teacher, and staff input. Parent, student, teacher and staff comments are welcome at any time during the year.</a:t>
            </a:r>
            <a:endParaRPr lang="en-US"/>
          </a:p>
          <a:p>
            <a:pPr marL="380365" indent="0">
              <a:buNone/>
            </a:pPr>
            <a:endParaRPr lang="en-US" sz="2650" b="1" dirty="0">
              <a:highlight>
                <a:srgbClr val="FFFF00"/>
              </a:highlight>
            </a:endParaRPr>
          </a:p>
          <a:p>
            <a:pPr marL="608965" indent="-228600">
              <a:buFont typeface="Arial" panose="020B0604020202020204" pitchFamily="34" charset="0"/>
              <a:buChar char="•"/>
            </a:pPr>
            <a:r>
              <a:rPr lang="en-US" sz="2650" dirty="0"/>
              <a:t>At the elementary school level, the compact is discussed during parent teacher conferences.  A copy if provided tonight as well. </a:t>
            </a:r>
          </a:p>
          <a:p>
            <a:pPr marL="0" indent="0">
              <a:buNone/>
            </a:pPr>
            <a:endParaRPr lang="en-US" dirty="0"/>
          </a:p>
        </p:txBody>
      </p:sp>
      <p:sp>
        <p:nvSpPr>
          <p:cNvPr id="5" name="Slide Number Placeholder 4">
            <a:extLst>
              <a:ext uri="{FF2B5EF4-FFF2-40B4-BE49-F238E27FC236}">
                <a16:creationId xmlns:a16="http://schemas.microsoft.com/office/drawing/2014/main" id="{D164F21E-811E-4AA3-BB74-64E40843BCA5}"/>
              </a:ext>
            </a:extLst>
          </p:cNvPr>
          <p:cNvSpPr>
            <a:spLocks noGrp="1"/>
          </p:cNvSpPr>
          <p:nvPr>
            <p:ph type="sldNum" idx="12"/>
          </p:nvPr>
        </p:nvSpPr>
        <p:spPr>
          <a:xfrm>
            <a:off x="9541564" y="6356350"/>
            <a:ext cx="1812235" cy="365125"/>
          </a:xfrm>
        </p:spPr>
        <p:txBody>
          <a:bodyPr vert="horz" lIns="91440" tIns="45720" rIns="91440" bIns="45720" rtlCol="0" anchor="ctr">
            <a:normAutofit/>
          </a:bodyPr>
          <a:lstStyle/>
          <a:p>
            <a:pPr>
              <a:spcAft>
                <a:spcPts val="600"/>
              </a:spcAft>
            </a:pPr>
            <a:fld id="{00000000-1234-1234-1234-123412341234}" type="slidenum">
              <a:rPr lang="en-US">
                <a:solidFill>
                  <a:prstClr val="black">
                    <a:tint val="75000"/>
                  </a:prstClr>
                </a:solidFill>
              </a:rPr>
              <a:pPr>
                <a:spcAft>
                  <a:spcPts val="600"/>
                </a:spcAft>
              </a:pPr>
              <a:t>9</a:t>
            </a:fld>
            <a:endParaRPr lang="en-US">
              <a:solidFill>
                <a:prstClr val="black">
                  <a:tint val="75000"/>
                </a:prstClr>
              </a:solidFill>
            </a:endParaRP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6804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4DC081DE0BB743B8066B8561786335" ma:contentTypeVersion="13" ma:contentTypeDescription="Create a new document." ma:contentTypeScope="" ma:versionID="f3556e3f09fffab512309063562fb488">
  <xsd:schema xmlns:xsd="http://www.w3.org/2001/XMLSchema" xmlns:xs="http://www.w3.org/2001/XMLSchema" xmlns:p="http://schemas.microsoft.com/office/2006/metadata/properties" xmlns:ns2="0744040b-2f56-4a99-898a-d67701a36973" xmlns:ns3="5659cd1b-e86c-4055-9401-875da289c9fd" targetNamespace="http://schemas.microsoft.com/office/2006/metadata/properties" ma:root="true" ma:fieldsID="a1313e95a378ec4be6fbea50baeb420d" ns2:_="" ns3:_="">
    <xsd:import namespace="0744040b-2f56-4a99-898a-d67701a36973"/>
    <xsd:import namespace="5659cd1b-e86c-4055-9401-875da289c9f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44040b-2f56-4a99-898a-d67701a369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e41c338-978b-4221-b1c4-42576605c75c}" ma:internalName="TaxCatchAll" ma:showField="CatchAllData" ma:web="0744040b-2f56-4a99-898a-d67701a369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59cd1b-e86c-4055-9401-875da289c9f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367e97b-75cf-4c67-8ed8-7a50f5fbd2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659cd1b-e86c-4055-9401-875da289c9fd">
      <Terms xmlns="http://schemas.microsoft.com/office/infopath/2007/PartnerControls"/>
    </lcf76f155ced4ddcb4097134ff3c332f>
    <TaxCatchAll xmlns="0744040b-2f56-4a99-898a-d67701a36973" xsi:nil="true"/>
  </documentManagement>
</p:properties>
</file>

<file path=customXml/itemProps1.xml><?xml version="1.0" encoding="utf-8"?>
<ds:datastoreItem xmlns:ds="http://schemas.openxmlformats.org/officeDocument/2006/customXml" ds:itemID="{F45618C8-B3E2-40B3-9640-DCB2832CF9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44040b-2f56-4a99-898a-d67701a36973"/>
    <ds:schemaRef ds:uri="5659cd1b-e86c-4055-9401-875da289c9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 ds:uri="5659cd1b-e86c-4055-9401-875da289c9fd"/>
    <ds:schemaRef ds:uri="0744040b-2f56-4a99-898a-d67701a36973"/>
  </ds:schemaRefs>
</ds:datastoreItem>
</file>

<file path=docProps/app.xml><?xml version="1.0" encoding="utf-8"?>
<Properties xmlns="http://schemas.openxmlformats.org/officeDocument/2006/extended-properties" xmlns:vt="http://schemas.openxmlformats.org/officeDocument/2006/docPropsVTypes">
  <Template>Ion</Template>
  <TotalTime>185</TotalTime>
  <Words>1183</Words>
  <Application>Microsoft Office PowerPoint</Application>
  <PresentationFormat>Widescreen</PresentationFormat>
  <Paragraphs>176</Paragraphs>
  <Slides>19</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Avenir Next LT Pro</vt:lpstr>
      <vt:lpstr>Calibri</vt:lpstr>
      <vt:lpstr>Lato</vt:lpstr>
      <vt:lpstr>Nirmala UI</vt:lpstr>
      <vt:lpstr>Nirmala UI Semilight</vt:lpstr>
      <vt:lpstr>Raleway</vt:lpstr>
      <vt:lpstr>Tw Cen MT</vt:lpstr>
      <vt:lpstr>Wingdings 2</vt:lpstr>
      <vt:lpstr>ShapesVTI</vt:lpstr>
      <vt:lpstr>Antonio template</vt:lpstr>
      <vt:lpstr>Title I Annual Meeting 2023-2024</vt:lpstr>
      <vt:lpstr>Agenda</vt:lpstr>
      <vt:lpstr>About Title I</vt:lpstr>
      <vt:lpstr>Title I Funding </vt:lpstr>
      <vt:lpstr>Title I Supports Webster Elementary </vt:lpstr>
      <vt:lpstr>Title I Schoolwide Planning</vt:lpstr>
      <vt:lpstr>Working Together for Student Success</vt:lpstr>
      <vt:lpstr>Parent’s Right to Know</vt:lpstr>
      <vt:lpstr>Parent-School-Student Compact</vt:lpstr>
      <vt:lpstr>Parent and Family Engagement Plan (PFEP)</vt:lpstr>
      <vt:lpstr>Accountability </vt:lpstr>
      <vt:lpstr>School Data</vt:lpstr>
      <vt:lpstr>PowerPoint Presentation</vt:lpstr>
      <vt:lpstr>Assessments</vt:lpstr>
      <vt:lpstr>Working Together for Student Success</vt:lpstr>
      <vt:lpstr>Next Steps</vt:lpstr>
      <vt:lpstr>Stay Connected With Us! </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Meeting 2023-2024</dc:title>
  <dc:creator>Lacole Rudin</dc:creator>
  <cp:lastModifiedBy>Bethany Groves</cp:lastModifiedBy>
  <cp:revision>145</cp:revision>
  <dcterms:created xsi:type="dcterms:W3CDTF">2023-07-26T16:15:50Z</dcterms:created>
  <dcterms:modified xsi:type="dcterms:W3CDTF">2023-09-14T20:44:00Z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0x010100554DC081DE0BB743B8066B8561786335</vt:lpwstr>
  </property>
  <property fmtid="{D5CDD505-2E9C-101B-9397-08002B2CF9AE}" pid="3" name="MediaServiceImageTags">
    <vt:lpwstr/>
  </property>
</Properties>
</file>